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4"/>
    <p:sldMasterId id="2147483682" r:id="rId5"/>
  </p:sldMasterIdLst>
  <p:notesMasterIdLst>
    <p:notesMasterId r:id="rId82"/>
  </p:notesMasterIdLst>
  <p:sldIdLst>
    <p:sldId id="274" r:id="rId6"/>
    <p:sldId id="583" r:id="rId7"/>
    <p:sldId id="582" r:id="rId8"/>
    <p:sldId id="539" r:id="rId9"/>
    <p:sldId id="540" r:id="rId10"/>
    <p:sldId id="541" r:id="rId11"/>
    <p:sldId id="584" r:id="rId12"/>
    <p:sldId id="585" r:id="rId13"/>
    <p:sldId id="544" r:id="rId14"/>
    <p:sldId id="493" r:id="rId15"/>
    <p:sldId id="476" r:id="rId16"/>
    <p:sldId id="546" r:id="rId17"/>
    <p:sldId id="480" r:id="rId18"/>
    <p:sldId id="481" r:id="rId19"/>
    <p:sldId id="482" r:id="rId20"/>
    <p:sldId id="563" r:id="rId21"/>
    <p:sldId id="547" r:id="rId22"/>
    <p:sldId id="526" r:id="rId23"/>
    <p:sldId id="522" r:id="rId24"/>
    <p:sldId id="523" r:id="rId25"/>
    <p:sldId id="520" r:id="rId26"/>
    <p:sldId id="527" r:id="rId27"/>
    <p:sldId id="525" r:id="rId28"/>
    <p:sldId id="524" r:id="rId29"/>
    <p:sldId id="258" r:id="rId30"/>
    <p:sldId id="487" r:id="rId31"/>
    <p:sldId id="314" r:id="rId32"/>
    <p:sldId id="354" r:id="rId33"/>
    <p:sldId id="315" r:id="rId34"/>
    <p:sldId id="489" r:id="rId35"/>
    <p:sldId id="565" r:id="rId36"/>
    <p:sldId id="575" r:id="rId37"/>
    <p:sldId id="567" r:id="rId38"/>
    <p:sldId id="259" r:id="rId39"/>
    <p:sldId id="568" r:id="rId40"/>
    <p:sldId id="569" r:id="rId41"/>
    <p:sldId id="570" r:id="rId42"/>
    <p:sldId id="571" r:id="rId43"/>
    <p:sldId id="344" r:id="rId44"/>
    <p:sldId id="312" r:id="rId45"/>
    <p:sldId id="313" r:id="rId46"/>
    <p:sldId id="491" r:id="rId47"/>
    <p:sldId id="578" r:id="rId48"/>
    <p:sldId id="311" r:id="rId49"/>
    <p:sldId id="297" r:id="rId50"/>
    <p:sldId id="548" r:id="rId51"/>
    <p:sldId id="473" r:id="rId52"/>
    <p:sldId id="471" r:id="rId53"/>
    <p:sldId id="474" r:id="rId54"/>
    <p:sldId id="472" r:id="rId55"/>
    <p:sldId id="508" r:id="rId56"/>
    <p:sldId id="509" r:id="rId57"/>
    <p:sldId id="549" r:id="rId58"/>
    <p:sldId id="551" r:id="rId59"/>
    <p:sldId id="305" r:id="rId60"/>
    <p:sldId id="304" r:id="rId61"/>
    <p:sldId id="308" r:id="rId62"/>
    <p:sldId id="365" r:id="rId63"/>
    <p:sldId id="572" r:id="rId64"/>
    <p:sldId id="573" r:id="rId65"/>
    <p:sldId id="309" r:id="rId66"/>
    <p:sldId id="310" r:id="rId67"/>
    <p:sldId id="497" r:id="rId68"/>
    <p:sldId id="303" r:id="rId69"/>
    <p:sldId id="576" r:id="rId70"/>
    <p:sldId id="577" r:id="rId71"/>
    <p:sldId id="485" r:id="rId72"/>
    <p:sldId id="488" r:id="rId73"/>
    <p:sldId id="486" r:id="rId74"/>
    <p:sldId id="553" r:id="rId75"/>
    <p:sldId id="580" r:id="rId76"/>
    <p:sldId id="300" r:id="rId77"/>
    <p:sldId id="574" r:id="rId78"/>
    <p:sldId id="516" r:id="rId79"/>
    <p:sldId id="581" r:id="rId80"/>
    <p:sldId id="586" r:id="rId8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559138B-C6FF-4653-8EBE-8B7E5C086C94}">
          <p14:sldIdLst>
            <p14:sldId id="274"/>
            <p14:sldId id="583"/>
            <p14:sldId id="582"/>
            <p14:sldId id="539"/>
            <p14:sldId id="540"/>
            <p14:sldId id="541"/>
            <p14:sldId id="584"/>
            <p14:sldId id="585"/>
            <p14:sldId id="544"/>
            <p14:sldId id="493"/>
            <p14:sldId id="476"/>
            <p14:sldId id="546"/>
            <p14:sldId id="480"/>
            <p14:sldId id="481"/>
            <p14:sldId id="482"/>
            <p14:sldId id="563"/>
            <p14:sldId id="547"/>
            <p14:sldId id="526"/>
            <p14:sldId id="522"/>
            <p14:sldId id="523"/>
            <p14:sldId id="520"/>
            <p14:sldId id="527"/>
            <p14:sldId id="525"/>
            <p14:sldId id="524"/>
            <p14:sldId id="258"/>
            <p14:sldId id="487"/>
            <p14:sldId id="314"/>
            <p14:sldId id="354"/>
            <p14:sldId id="315"/>
            <p14:sldId id="489"/>
            <p14:sldId id="565"/>
            <p14:sldId id="575"/>
            <p14:sldId id="567"/>
            <p14:sldId id="259"/>
            <p14:sldId id="568"/>
            <p14:sldId id="569"/>
            <p14:sldId id="570"/>
            <p14:sldId id="571"/>
            <p14:sldId id="344"/>
            <p14:sldId id="312"/>
            <p14:sldId id="313"/>
            <p14:sldId id="491"/>
            <p14:sldId id="578"/>
            <p14:sldId id="311"/>
            <p14:sldId id="297"/>
            <p14:sldId id="548"/>
            <p14:sldId id="473"/>
            <p14:sldId id="471"/>
            <p14:sldId id="474"/>
            <p14:sldId id="472"/>
            <p14:sldId id="508"/>
            <p14:sldId id="509"/>
            <p14:sldId id="549"/>
            <p14:sldId id="551"/>
            <p14:sldId id="305"/>
            <p14:sldId id="304"/>
            <p14:sldId id="308"/>
            <p14:sldId id="365"/>
            <p14:sldId id="572"/>
            <p14:sldId id="573"/>
            <p14:sldId id="309"/>
            <p14:sldId id="310"/>
            <p14:sldId id="497"/>
            <p14:sldId id="303"/>
            <p14:sldId id="576"/>
            <p14:sldId id="577"/>
            <p14:sldId id="485"/>
            <p14:sldId id="488"/>
            <p14:sldId id="486"/>
            <p14:sldId id="553"/>
            <p14:sldId id="580"/>
            <p14:sldId id="300"/>
            <p14:sldId id="574"/>
            <p14:sldId id="516"/>
            <p14:sldId id="581"/>
            <p14:sldId id="58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undage, John/BOS" initials="BJ" lastIdx="1" clrIdx="0">
    <p:extLst>
      <p:ext uri="{19B8F6BF-5375-455C-9EA6-DF929625EA0E}">
        <p15:presenceInfo xmlns:p15="http://schemas.microsoft.com/office/powerpoint/2012/main" userId="S::John.Brundage@jacobs.com::7a54a4f7-b865-4471-bb78-5b2511ce9f5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15631C-9F8E-4132-96D4-522411CD7BF4}" v="11" dt="2020-05-13T18:44:16.775"/>
    <p1510:client id="{DBE30A62-5BE8-4BB8-A0F2-3AEF53A5F652}" v="211" dt="2020-05-13T19:24:46.9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519" autoAdjust="0"/>
    <p:restoredTop sz="94660"/>
  </p:normalViewPr>
  <p:slideViewPr>
    <p:cSldViewPr snapToGrid="0">
      <p:cViewPr varScale="1">
        <p:scale>
          <a:sx n="95" d="100"/>
          <a:sy n="95" d="100"/>
        </p:scale>
        <p:origin x="90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presProps" Target="presProps.xml"/><Relationship Id="rId89" Type="http://schemas.microsoft.com/office/2015/10/relationships/revisionInfo" Target="revisionInfo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2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commentAuthors" Target="commentAuthors.xml"/><Relationship Id="rId88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tableStyles" Target="tableStyles.xml"/><Relationship Id="rId61" Type="http://schemas.openxmlformats.org/officeDocument/2006/relationships/slide" Target="slides/slide56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Jerram" userId="05b56f4a-856d-47a6-b34f-a2a2a4ed22b0" providerId="ADAL" clId="{DBE30A62-5BE8-4BB8-A0F2-3AEF53A5F652}"/>
    <pc:docChg chg="undo redo custSel addSld delSld modSld sldOrd modSection">
      <pc:chgData name="Lisa Jerram" userId="05b56f4a-856d-47a6-b34f-a2a2a4ed22b0" providerId="ADAL" clId="{DBE30A62-5BE8-4BB8-A0F2-3AEF53A5F652}" dt="2020-05-13T19:25:21.130" v="361" actId="1076"/>
      <pc:docMkLst>
        <pc:docMk/>
      </pc:docMkLst>
      <pc:sldChg chg="modSp mod">
        <pc:chgData name="Lisa Jerram" userId="05b56f4a-856d-47a6-b34f-a2a2a4ed22b0" providerId="ADAL" clId="{DBE30A62-5BE8-4BB8-A0F2-3AEF53A5F652}" dt="2020-05-13T18:57:29.749" v="54" actId="1076"/>
        <pc:sldMkLst>
          <pc:docMk/>
          <pc:sldMk cId="2127016892" sldId="259"/>
        </pc:sldMkLst>
        <pc:spChg chg="mod">
          <ac:chgData name="Lisa Jerram" userId="05b56f4a-856d-47a6-b34f-a2a2a4ed22b0" providerId="ADAL" clId="{DBE30A62-5BE8-4BB8-A0F2-3AEF53A5F652}" dt="2020-05-13T18:55:48.024" v="42" actId="1076"/>
          <ac:spMkLst>
            <pc:docMk/>
            <pc:sldMk cId="2127016892" sldId="259"/>
            <ac:spMk id="2" creationId="{4EC487FA-21BC-4D64-A723-A489499E586D}"/>
          </ac:spMkLst>
        </pc:spChg>
        <pc:spChg chg="mod">
          <ac:chgData name="Lisa Jerram" userId="05b56f4a-856d-47a6-b34f-a2a2a4ed22b0" providerId="ADAL" clId="{DBE30A62-5BE8-4BB8-A0F2-3AEF53A5F652}" dt="2020-05-13T18:55:34.186" v="39" actId="1076"/>
          <ac:spMkLst>
            <pc:docMk/>
            <pc:sldMk cId="2127016892" sldId="259"/>
            <ac:spMk id="4" creationId="{1E2360C2-C9BF-4910-9735-54A212C59845}"/>
          </ac:spMkLst>
        </pc:spChg>
        <pc:spChg chg="mod">
          <ac:chgData name="Lisa Jerram" userId="05b56f4a-856d-47a6-b34f-a2a2a4ed22b0" providerId="ADAL" clId="{DBE30A62-5BE8-4BB8-A0F2-3AEF53A5F652}" dt="2020-05-13T18:57:29.749" v="54" actId="1076"/>
          <ac:spMkLst>
            <pc:docMk/>
            <pc:sldMk cId="2127016892" sldId="259"/>
            <ac:spMk id="6" creationId="{39F064F2-5621-48A2-BFA5-883606B86622}"/>
          </ac:spMkLst>
        </pc:spChg>
        <pc:picChg chg="mod">
          <ac:chgData name="Lisa Jerram" userId="05b56f4a-856d-47a6-b34f-a2a2a4ed22b0" providerId="ADAL" clId="{DBE30A62-5BE8-4BB8-A0F2-3AEF53A5F652}" dt="2020-05-13T18:55:30.830" v="38" actId="1035"/>
          <ac:picMkLst>
            <pc:docMk/>
            <pc:sldMk cId="2127016892" sldId="259"/>
            <ac:picMk id="3" creationId="{51CAFE0D-8228-46FE-8B7D-D479B0986B4E}"/>
          </ac:picMkLst>
        </pc:picChg>
        <pc:picChg chg="mod">
          <ac:chgData name="Lisa Jerram" userId="05b56f4a-856d-47a6-b34f-a2a2a4ed22b0" providerId="ADAL" clId="{DBE30A62-5BE8-4BB8-A0F2-3AEF53A5F652}" dt="2020-05-13T18:55:28.094" v="24" actId="1035"/>
          <ac:picMkLst>
            <pc:docMk/>
            <pc:sldMk cId="2127016892" sldId="259"/>
            <ac:picMk id="8" creationId="{A3E6104F-2B23-4314-B626-30C6AF9D6C88}"/>
          </ac:picMkLst>
        </pc:picChg>
      </pc:sldChg>
      <pc:sldChg chg="add ord">
        <pc:chgData name="Lisa Jerram" userId="05b56f4a-856d-47a6-b34f-a2a2a4ed22b0" providerId="ADAL" clId="{DBE30A62-5BE8-4BB8-A0F2-3AEF53A5F652}" dt="2020-05-13T18:49:00.095" v="7"/>
        <pc:sldMkLst>
          <pc:docMk/>
          <pc:sldMk cId="4186100647" sldId="274"/>
        </pc:sldMkLst>
      </pc:sldChg>
      <pc:sldChg chg="modSp mod">
        <pc:chgData name="Lisa Jerram" userId="05b56f4a-856d-47a6-b34f-a2a2a4ed22b0" providerId="ADAL" clId="{DBE30A62-5BE8-4BB8-A0F2-3AEF53A5F652}" dt="2020-05-13T19:15:44.154" v="246" actId="1076"/>
        <pc:sldMkLst>
          <pc:docMk/>
          <pc:sldMk cId="3240167576" sldId="300"/>
        </pc:sldMkLst>
        <pc:spChg chg="mod">
          <ac:chgData name="Lisa Jerram" userId="05b56f4a-856d-47a6-b34f-a2a2a4ed22b0" providerId="ADAL" clId="{DBE30A62-5BE8-4BB8-A0F2-3AEF53A5F652}" dt="2020-05-13T19:15:31.016" v="243" actId="1076"/>
          <ac:spMkLst>
            <pc:docMk/>
            <pc:sldMk cId="3240167576" sldId="300"/>
            <ac:spMk id="2" creationId="{00000000-0000-0000-0000-000000000000}"/>
          </ac:spMkLst>
        </pc:spChg>
        <pc:spChg chg="mod">
          <ac:chgData name="Lisa Jerram" userId="05b56f4a-856d-47a6-b34f-a2a2a4ed22b0" providerId="ADAL" clId="{DBE30A62-5BE8-4BB8-A0F2-3AEF53A5F652}" dt="2020-05-13T19:15:35.646" v="244" actId="1076"/>
          <ac:spMkLst>
            <pc:docMk/>
            <pc:sldMk cId="3240167576" sldId="300"/>
            <ac:spMk id="3" creationId="{00000000-0000-0000-0000-000000000000}"/>
          </ac:spMkLst>
        </pc:spChg>
        <pc:spChg chg="mod">
          <ac:chgData name="Lisa Jerram" userId="05b56f4a-856d-47a6-b34f-a2a2a4ed22b0" providerId="ADAL" clId="{DBE30A62-5BE8-4BB8-A0F2-3AEF53A5F652}" dt="2020-05-13T19:15:44.154" v="246" actId="1076"/>
          <ac:spMkLst>
            <pc:docMk/>
            <pc:sldMk cId="3240167576" sldId="300"/>
            <ac:spMk id="4" creationId="{00000000-0000-0000-0000-000000000000}"/>
          </ac:spMkLst>
        </pc:spChg>
      </pc:sldChg>
      <pc:sldChg chg="modSp mod">
        <pc:chgData name="Lisa Jerram" userId="05b56f4a-856d-47a6-b34f-a2a2a4ed22b0" providerId="ADAL" clId="{DBE30A62-5BE8-4BB8-A0F2-3AEF53A5F652}" dt="2020-05-13T19:12:26.051" v="204" actId="207"/>
        <pc:sldMkLst>
          <pc:docMk/>
          <pc:sldMk cId="2475875550" sldId="303"/>
        </pc:sldMkLst>
        <pc:spChg chg="mod">
          <ac:chgData name="Lisa Jerram" userId="05b56f4a-856d-47a6-b34f-a2a2a4ed22b0" providerId="ADAL" clId="{DBE30A62-5BE8-4BB8-A0F2-3AEF53A5F652}" dt="2020-05-13T19:12:26.051" v="204" actId="207"/>
          <ac:spMkLst>
            <pc:docMk/>
            <pc:sldMk cId="2475875550" sldId="303"/>
            <ac:spMk id="2" creationId="{00000000-0000-0000-0000-000000000000}"/>
          </ac:spMkLst>
        </pc:spChg>
      </pc:sldChg>
      <pc:sldChg chg="modSp mod">
        <pc:chgData name="Lisa Jerram" userId="05b56f4a-856d-47a6-b34f-a2a2a4ed22b0" providerId="ADAL" clId="{DBE30A62-5BE8-4BB8-A0F2-3AEF53A5F652}" dt="2020-05-13T19:25:14.460" v="360" actId="1076"/>
        <pc:sldMkLst>
          <pc:docMk/>
          <pc:sldMk cId="0" sldId="304"/>
        </pc:sldMkLst>
        <pc:picChg chg="mod">
          <ac:chgData name="Lisa Jerram" userId="05b56f4a-856d-47a6-b34f-a2a2a4ed22b0" providerId="ADAL" clId="{DBE30A62-5BE8-4BB8-A0F2-3AEF53A5F652}" dt="2020-05-13T19:25:14.460" v="360" actId="1076"/>
          <ac:picMkLst>
            <pc:docMk/>
            <pc:sldMk cId="0" sldId="304"/>
            <ac:picMk id="3" creationId="{EDC02A7C-F524-47E5-9929-AA2E75DA4280}"/>
          </ac:picMkLst>
        </pc:picChg>
        <pc:picChg chg="mod">
          <ac:chgData name="Lisa Jerram" userId="05b56f4a-856d-47a6-b34f-a2a2a4ed22b0" providerId="ADAL" clId="{DBE30A62-5BE8-4BB8-A0F2-3AEF53A5F652}" dt="2020-05-13T19:10:31.005" v="183" actId="14100"/>
          <ac:picMkLst>
            <pc:docMk/>
            <pc:sldMk cId="0" sldId="304"/>
            <ac:picMk id="62467" creationId="{072D4961-4C80-40D1-A04A-FB26B9B74C63}"/>
          </ac:picMkLst>
        </pc:picChg>
      </pc:sldChg>
      <pc:sldChg chg="modSp mod modAnim">
        <pc:chgData name="Lisa Jerram" userId="05b56f4a-856d-47a6-b34f-a2a2a4ed22b0" providerId="ADAL" clId="{DBE30A62-5BE8-4BB8-A0F2-3AEF53A5F652}" dt="2020-05-13T19:10:10.711" v="178" actId="1076"/>
        <pc:sldMkLst>
          <pc:docMk/>
          <pc:sldMk cId="0" sldId="305"/>
        </pc:sldMkLst>
        <pc:spChg chg="mod">
          <ac:chgData name="Lisa Jerram" userId="05b56f4a-856d-47a6-b34f-a2a2a4ed22b0" providerId="ADAL" clId="{DBE30A62-5BE8-4BB8-A0F2-3AEF53A5F652}" dt="2020-05-13T19:10:10.711" v="178" actId="1076"/>
          <ac:spMkLst>
            <pc:docMk/>
            <pc:sldMk cId="0" sldId="305"/>
            <ac:spMk id="66567" creationId="{0DC71DDF-C71C-4B3A-99E6-617451FD1F1C}"/>
          </ac:spMkLst>
        </pc:spChg>
        <pc:spChg chg="mod">
          <ac:chgData name="Lisa Jerram" userId="05b56f4a-856d-47a6-b34f-a2a2a4ed22b0" providerId="ADAL" clId="{DBE30A62-5BE8-4BB8-A0F2-3AEF53A5F652}" dt="2020-05-13T19:10:07.108" v="177" actId="1076"/>
          <ac:spMkLst>
            <pc:docMk/>
            <pc:sldMk cId="0" sldId="305"/>
            <ac:spMk id="66568" creationId="{15633550-695D-4F06-A8F8-46B9FA451C25}"/>
          </ac:spMkLst>
        </pc:spChg>
        <pc:spChg chg="mod">
          <ac:chgData name="Lisa Jerram" userId="05b56f4a-856d-47a6-b34f-a2a2a4ed22b0" providerId="ADAL" clId="{DBE30A62-5BE8-4BB8-A0F2-3AEF53A5F652}" dt="2020-05-13T19:10:04.244" v="176" actId="1076"/>
          <ac:spMkLst>
            <pc:docMk/>
            <pc:sldMk cId="0" sldId="305"/>
            <ac:spMk id="66569" creationId="{A43027F1-0D3C-40AD-8E28-0E4C33E206AE}"/>
          </ac:spMkLst>
        </pc:spChg>
        <pc:picChg chg="mod">
          <ac:chgData name="Lisa Jerram" userId="05b56f4a-856d-47a6-b34f-a2a2a4ed22b0" providerId="ADAL" clId="{DBE30A62-5BE8-4BB8-A0F2-3AEF53A5F652}" dt="2020-05-13T19:09:58.467" v="174" actId="1076"/>
          <ac:picMkLst>
            <pc:docMk/>
            <pc:sldMk cId="0" sldId="305"/>
            <ac:picMk id="2" creationId="{0A594CB1-87BF-4966-B282-91FDCAA7D385}"/>
          </ac:picMkLst>
        </pc:picChg>
      </pc:sldChg>
      <pc:sldChg chg="modSp mod">
        <pc:chgData name="Lisa Jerram" userId="05b56f4a-856d-47a6-b34f-a2a2a4ed22b0" providerId="ADAL" clId="{DBE30A62-5BE8-4BB8-A0F2-3AEF53A5F652}" dt="2020-05-13T19:25:21.130" v="361" actId="1076"/>
        <pc:sldMkLst>
          <pc:docMk/>
          <pc:sldMk cId="1059231428" sldId="308"/>
        </pc:sldMkLst>
        <pc:spChg chg="mod">
          <ac:chgData name="Lisa Jerram" userId="05b56f4a-856d-47a6-b34f-a2a2a4ed22b0" providerId="ADAL" clId="{DBE30A62-5BE8-4BB8-A0F2-3AEF53A5F652}" dt="2020-05-13T19:11:34.379" v="200" actId="207"/>
          <ac:spMkLst>
            <pc:docMk/>
            <pc:sldMk cId="1059231428" sldId="308"/>
            <ac:spMk id="2" creationId="{AF190CDA-23C0-4D88-A82D-1ABAC73C90A2}"/>
          </ac:spMkLst>
        </pc:spChg>
        <pc:spChg chg="mod">
          <ac:chgData name="Lisa Jerram" userId="05b56f4a-856d-47a6-b34f-a2a2a4ed22b0" providerId="ADAL" clId="{DBE30A62-5BE8-4BB8-A0F2-3AEF53A5F652}" dt="2020-05-13T19:10:54.348" v="189" actId="2711"/>
          <ac:spMkLst>
            <pc:docMk/>
            <pc:sldMk cId="1059231428" sldId="308"/>
            <ac:spMk id="3" creationId="{A401826D-CF7E-4B01-A11D-0374EDFA15D3}"/>
          </ac:spMkLst>
        </pc:spChg>
        <pc:spChg chg="mod">
          <ac:chgData name="Lisa Jerram" userId="05b56f4a-856d-47a6-b34f-a2a2a4ed22b0" providerId="ADAL" clId="{DBE30A62-5BE8-4BB8-A0F2-3AEF53A5F652}" dt="2020-05-13T19:10:59.537" v="191" actId="207"/>
          <ac:spMkLst>
            <pc:docMk/>
            <pc:sldMk cId="1059231428" sldId="308"/>
            <ac:spMk id="64520" creationId="{00000000-0000-0000-0000-000000000000}"/>
          </ac:spMkLst>
        </pc:spChg>
        <pc:spChg chg="mod">
          <ac:chgData name="Lisa Jerram" userId="05b56f4a-856d-47a6-b34f-a2a2a4ed22b0" providerId="ADAL" clId="{DBE30A62-5BE8-4BB8-A0F2-3AEF53A5F652}" dt="2020-05-13T19:11:09.394" v="193" actId="207"/>
          <ac:spMkLst>
            <pc:docMk/>
            <pc:sldMk cId="1059231428" sldId="308"/>
            <ac:spMk id="64521" creationId="{00000000-0000-0000-0000-000000000000}"/>
          </ac:spMkLst>
        </pc:spChg>
        <pc:spChg chg="mod">
          <ac:chgData name="Lisa Jerram" userId="05b56f4a-856d-47a6-b34f-a2a2a4ed22b0" providerId="ADAL" clId="{DBE30A62-5BE8-4BB8-A0F2-3AEF53A5F652}" dt="2020-05-13T19:11:22.688" v="197" actId="2711"/>
          <ac:spMkLst>
            <pc:docMk/>
            <pc:sldMk cId="1059231428" sldId="308"/>
            <ac:spMk id="64522" creationId="{00000000-0000-0000-0000-000000000000}"/>
          </ac:spMkLst>
        </pc:spChg>
        <pc:spChg chg="mod">
          <ac:chgData name="Lisa Jerram" userId="05b56f4a-856d-47a6-b34f-a2a2a4ed22b0" providerId="ADAL" clId="{DBE30A62-5BE8-4BB8-A0F2-3AEF53A5F652}" dt="2020-05-13T19:11:16.413" v="195" actId="207"/>
          <ac:spMkLst>
            <pc:docMk/>
            <pc:sldMk cId="1059231428" sldId="308"/>
            <ac:spMk id="64523" creationId="{00000000-0000-0000-0000-000000000000}"/>
          </ac:spMkLst>
        </pc:spChg>
        <pc:picChg chg="mod">
          <ac:chgData name="Lisa Jerram" userId="05b56f4a-856d-47a6-b34f-a2a2a4ed22b0" providerId="ADAL" clId="{DBE30A62-5BE8-4BB8-A0F2-3AEF53A5F652}" dt="2020-05-13T19:25:21.130" v="361" actId="1076"/>
          <ac:picMkLst>
            <pc:docMk/>
            <pc:sldMk cId="1059231428" sldId="308"/>
            <ac:picMk id="4" creationId="{2693D32F-95B4-452D-973B-DBE96DCC3695}"/>
          </ac:picMkLst>
        </pc:picChg>
      </pc:sldChg>
      <pc:sldChg chg="modSp mod">
        <pc:chgData name="Lisa Jerram" userId="05b56f4a-856d-47a6-b34f-a2a2a4ed22b0" providerId="ADAL" clId="{DBE30A62-5BE8-4BB8-A0F2-3AEF53A5F652}" dt="2020-05-13T19:17:02.354" v="264" actId="1076"/>
        <pc:sldMkLst>
          <pc:docMk/>
          <pc:sldMk cId="520643897" sldId="309"/>
        </pc:sldMkLst>
        <pc:picChg chg="mod">
          <ac:chgData name="Lisa Jerram" userId="05b56f4a-856d-47a6-b34f-a2a2a4ed22b0" providerId="ADAL" clId="{DBE30A62-5BE8-4BB8-A0F2-3AEF53A5F652}" dt="2020-05-13T19:16:58.744" v="263" actId="1076"/>
          <ac:picMkLst>
            <pc:docMk/>
            <pc:sldMk cId="520643897" sldId="309"/>
            <ac:picMk id="2" creationId="{03E50AED-6648-49D1-9633-607A1E28FC38}"/>
          </ac:picMkLst>
        </pc:picChg>
        <pc:picChg chg="mod">
          <ac:chgData name="Lisa Jerram" userId="05b56f4a-856d-47a6-b34f-a2a2a4ed22b0" providerId="ADAL" clId="{DBE30A62-5BE8-4BB8-A0F2-3AEF53A5F652}" dt="2020-05-13T19:17:02.354" v="264" actId="1076"/>
          <ac:picMkLst>
            <pc:docMk/>
            <pc:sldMk cId="520643897" sldId="309"/>
            <ac:picMk id="3" creationId="{1C3E6329-B539-4124-8CA0-FDD8730748DC}"/>
          </ac:picMkLst>
        </pc:picChg>
      </pc:sldChg>
      <pc:sldChg chg="modSp mod">
        <pc:chgData name="Lisa Jerram" userId="05b56f4a-856d-47a6-b34f-a2a2a4ed22b0" providerId="ADAL" clId="{DBE30A62-5BE8-4BB8-A0F2-3AEF53A5F652}" dt="2020-05-13T19:18:36.326" v="301" actId="1076"/>
        <pc:sldMkLst>
          <pc:docMk/>
          <pc:sldMk cId="303795137" sldId="310"/>
        </pc:sldMkLst>
        <pc:spChg chg="mod">
          <ac:chgData name="Lisa Jerram" userId="05b56f4a-856d-47a6-b34f-a2a2a4ed22b0" providerId="ADAL" clId="{DBE30A62-5BE8-4BB8-A0F2-3AEF53A5F652}" dt="2020-05-13T19:18:19.630" v="297" actId="108"/>
          <ac:spMkLst>
            <pc:docMk/>
            <pc:sldMk cId="303795137" sldId="310"/>
            <ac:spMk id="62470" creationId="{00000000-0000-0000-0000-000000000000}"/>
          </ac:spMkLst>
        </pc:spChg>
        <pc:spChg chg="mod">
          <ac:chgData name="Lisa Jerram" userId="05b56f4a-856d-47a6-b34f-a2a2a4ed22b0" providerId="ADAL" clId="{DBE30A62-5BE8-4BB8-A0F2-3AEF53A5F652}" dt="2020-05-13T19:18:36.326" v="301" actId="1076"/>
          <ac:spMkLst>
            <pc:docMk/>
            <pc:sldMk cId="303795137" sldId="310"/>
            <ac:spMk id="62472" creationId="{00000000-0000-0000-0000-000000000000}"/>
          </ac:spMkLst>
        </pc:spChg>
        <pc:spChg chg="mod">
          <ac:chgData name="Lisa Jerram" userId="05b56f4a-856d-47a6-b34f-a2a2a4ed22b0" providerId="ADAL" clId="{DBE30A62-5BE8-4BB8-A0F2-3AEF53A5F652}" dt="2020-05-13T19:18:12.062" v="280" actId="108"/>
          <ac:spMkLst>
            <pc:docMk/>
            <pc:sldMk cId="303795137" sldId="310"/>
            <ac:spMk id="62473" creationId="{00000000-0000-0000-0000-000000000000}"/>
          </ac:spMkLst>
        </pc:spChg>
        <pc:spChg chg="mod">
          <ac:chgData name="Lisa Jerram" userId="05b56f4a-856d-47a6-b34f-a2a2a4ed22b0" providerId="ADAL" clId="{DBE30A62-5BE8-4BB8-A0F2-3AEF53A5F652}" dt="2020-05-13T19:18:13.142" v="283" actId="108"/>
          <ac:spMkLst>
            <pc:docMk/>
            <pc:sldMk cId="303795137" sldId="310"/>
            <ac:spMk id="62474" creationId="{00000000-0000-0000-0000-000000000000}"/>
          </ac:spMkLst>
        </pc:spChg>
        <pc:spChg chg="mod">
          <ac:chgData name="Lisa Jerram" userId="05b56f4a-856d-47a6-b34f-a2a2a4ed22b0" providerId="ADAL" clId="{DBE30A62-5BE8-4BB8-A0F2-3AEF53A5F652}" dt="2020-05-13T19:18:31.309" v="300" actId="1076"/>
          <ac:spMkLst>
            <pc:docMk/>
            <pc:sldMk cId="303795137" sldId="310"/>
            <ac:spMk id="62475" creationId="{00000000-0000-0000-0000-000000000000}"/>
          </ac:spMkLst>
        </pc:spChg>
        <pc:spChg chg="mod">
          <ac:chgData name="Lisa Jerram" userId="05b56f4a-856d-47a6-b34f-a2a2a4ed22b0" providerId="ADAL" clId="{DBE30A62-5BE8-4BB8-A0F2-3AEF53A5F652}" dt="2020-05-13T19:18:18.095" v="294" actId="108"/>
          <ac:spMkLst>
            <pc:docMk/>
            <pc:sldMk cId="303795137" sldId="310"/>
            <ac:spMk id="62476" creationId="{00000000-0000-0000-0000-000000000000}"/>
          </ac:spMkLst>
        </pc:spChg>
      </pc:sldChg>
      <pc:sldChg chg="modSp mod">
        <pc:chgData name="Lisa Jerram" userId="05b56f4a-856d-47a6-b34f-a2a2a4ed22b0" providerId="ADAL" clId="{DBE30A62-5BE8-4BB8-A0F2-3AEF53A5F652}" dt="2020-05-13T19:23:33.419" v="323" actId="1076"/>
        <pc:sldMkLst>
          <pc:docMk/>
          <pc:sldMk cId="3322381931" sldId="311"/>
        </pc:sldMkLst>
        <pc:spChg chg="mod">
          <ac:chgData name="Lisa Jerram" userId="05b56f4a-856d-47a6-b34f-a2a2a4ed22b0" providerId="ADAL" clId="{DBE30A62-5BE8-4BB8-A0F2-3AEF53A5F652}" dt="2020-05-13T19:23:30.804" v="322" actId="1076"/>
          <ac:spMkLst>
            <pc:docMk/>
            <pc:sldMk cId="3322381931" sldId="311"/>
            <ac:spMk id="2" creationId="{00000000-0000-0000-0000-000000000000}"/>
          </ac:spMkLst>
        </pc:spChg>
        <pc:spChg chg="mod">
          <ac:chgData name="Lisa Jerram" userId="05b56f4a-856d-47a6-b34f-a2a2a4ed22b0" providerId="ADAL" clId="{DBE30A62-5BE8-4BB8-A0F2-3AEF53A5F652}" dt="2020-05-13T19:23:23.288" v="320" actId="1076"/>
          <ac:spMkLst>
            <pc:docMk/>
            <pc:sldMk cId="3322381931" sldId="311"/>
            <ac:spMk id="3" creationId="{00000000-0000-0000-0000-000000000000}"/>
          </ac:spMkLst>
        </pc:spChg>
        <pc:spChg chg="mod">
          <ac:chgData name="Lisa Jerram" userId="05b56f4a-856d-47a6-b34f-a2a2a4ed22b0" providerId="ADAL" clId="{DBE30A62-5BE8-4BB8-A0F2-3AEF53A5F652}" dt="2020-05-13T19:23:18.783" v="318" actId="1076"/>
          <ac:spMkLst>
            <pc:docMk/>
            <pc:sldMk cId="3322381931" sldId="311"/>
            <ac:spMk id="4" creationId="{00000000-0000-0000-0000-000000000000}"/>
          </ac:spMkLst>
        </pc:spChg>
        <pc:spChg chg="mod">
          <ac:chgData name="Lisa Jerram" userId="05b56f4a-856d-47a6-b34f-a2a2a4ed22b0" providerId="ADAL" clId="{DBE30A62-5BE8-4BB8-A0F2-3AEF53A5F652}" dt="2020-05-13T19:23:33.419" v="323" actId="1076"/>
          <ac:spMkLst>
            <pc:docMk/>
            <pc:sldMk cId="3322381931" sldId="311"/>
            <ac:spMk id="6" creationId="{00000000-0000-0000-0000-000000000000}"/>
          </ac:spMkLst>
        </pc:spChg>
        <pc:picChg chg="mod">
          <ac:chgData name="Lisa Jerram" userId="05b56f4a-856d-47a6-b34f-a2a2a4ed22b0" providerId="ADAL" clId="{DBE30A62-5BE8-4BB8-A0F2-3AEF53A5F652}" dt="2020-05-13T19:05:59.996" v="129" actId="1076"/>
          <ac:picMkLst>
            <pc:docMk/>
            <pc:sldMk cId="3322381931" sldId="311"/>
            <ac:picMk id="5" creationId="{B7BCB115-3E19-43F1-9F48-C3B844949665}"/>
          </ac:picMkLst>
        </pc:picChg>
      </pc:sldChg>
      <pc:sldChg chg="modSp mod">
        <pc:chgData name="Lisa Jerram" userId="05b56f4a-856d-47a6-b34f-a2a2a4ed22b0" providerId="ADAL" clId="{DBE30A62-5BE8-4BB8-A0F2-3AEF53A5F652}" dt="2020-05-13T19:00:48.236" v="109" actId="108"/>
        <pc:sldMkLst>
          <pc:docMk/>
          <pc:sldMk cId="863776470" sldId="312"/>
        </pc:sldMkLst>
        <pc:spChg chg="mod">
          <ac:chgData name="Lisa Jerram" userId="05b56f4a-856d-47a6-b34f-a2a2a4ed22b0" providerId="ADAL" clId="{DBE30A62-5BE8-4BB8-A0F2-3AEF53A5F652}" dt="2020-05-13T19:00:48.236" v="109" actId="108"/>
          <ac:spMkLst>
            <pc:docMk/>
            <pc:sldMk cId="863776470" sldId="312"/>
            <ac:spMk id="2" creationId="{033FB7E2-7553-4B09-89C9-766523F27469}"/>
          </ac:spMkLst>
        </pc:spChg>
        <pc:spChg chg="mod">
          <ac:chgData name="Lisa Jerram" userId="05b56f4a-856d-47a6-b34f-a2a2a4ed22b0" providerId="ADAL" clId="{DBE30A62-5BE8-4BB8-A0F2-3AEF53A5F652}" dt="2020-05-13T19:00:46.117" v="108" actId="108"/>
          <ac:spMkLst>
            <pc:docMk/>
            <pc:sldMk cId="863776470" sldId="312"/>
            <ac:spMk id="57347" creationId="{00000000-0000-0000-0000-000000000000}"/>
          </ac:spMkLst>
        </pc:spChg>
        <pc:spChg chg="mod">
          <ac:chgData name="Lisa Jerram" userId="05b56f4a-856d-47a6-b34f-a2a2a4ed22b0" providerId="ADAL" clId="{DBE30A62-5BE8-4BB8-A0F2-3AEF53A5F652}" dt="2020-05-13T19:00:34.993" v="104" actId="207"/>
          <ac:spMkLst>
            <pc:docMk/>
            <pc:sldMk cId="863776470" sldId="312"/>
            <ac:spMk id="57348" creationId="{00000000-0000-0000-0000-000000000000}"/>
          </ac:spMkLst>
        </pc:spChg>
        <pc:spChg chg="mod">
          <ac:chgData name="Lisa Jerram" userId="05b56f4a-856d-47a6-b34f-a2a2a4ed22b0" providerId="ADAL" clId="{DBE30A62-5BE8-4BB8-A0F2-3AEF53A5F652}" dt="2020-05-13T19:00:41.275" v="105" actId="108"/>
          <ac:spMkLst>
            <pc:docMk/>
            <pc:sldMk cId="863776470" sldId="312"/>
            <ac:spMk id="57349" creationId="{00000000-0000-0000-0000-000000000000}"/>
          </ac:spMkLst>
        </pc:spChg>
        <pc:spChg chg="mod">
          <ac:chgData name="Lisa Jerram" userId="05b56f4a-856d-47a6-b34f-a2a2a4ed22b0" providerId="ADAL" clId="{DBE30A62-5BE8-4BB8-A0F2-3AEF53A5F652}" dt="2020-05-13T19:00:43.020" v="106" actId="108"/>
          <ac:spMkLst>
            <pc:docMk/>
            <pc:sldMk cId="863776470" sldId="312"/>
            <ac:spMk id="57352" creationId="{00000000-0000-0000-0000-000000000000}"/>
          </ac:spMkLst>
        </pc:spChg>
        <pc:spChg chg="mod">
          <ac:chgData name="Lisa Jerram" userId="05b56f4a-856d-47a6-b34f-a2a2a4ed22b0" providerId="ADAL" clId="{DBE30A62-5BE8-4BB8-A0F2-3AEF53A5F652}" dt="2020-05-13T19:00:44.405" v="107" actId="108"/>
          <ac:spMkLst>
            <pc:docMk/>
            <pc:sldMk cId="863776470" sldId="312"/>
            <ac:spMk id="57353" creationId="{00000000-0000-0000-0000-000000000000}"/>
          </ac:spMkLst>
        </pc:spChg>
      </pc:sldChg>
      <pc:sldChg chg="modSp">
        <pc:chgData name="Lisa Jerram" userId="05b56f4a-856d-47a6-b34f-a2a2a4ed22b0" providerId="ADAL" clId="{DBE30A62-5BE8-4BB8-A0F2-3AEF53A5F652}" dt="2020-05-13T19:23:00.305" v="314" actId="207"/>
        <pc:sldMkLst>
          <pc:docMk/>
          <pc:sldMk cId="3761425093" sldId="313"/>
        </pc:sldMkLst>
        <pc:spChg chg="mod">
          <ac:chgData name="Lisa Jerram" userId="05b56f4a-856d-47a6-b34f-a2a2a4ed22b0" providerId="ADAL" clId="{DBE30A62-5BE8-4BB8-A0F2-3AEF53A5F652}" dt="2020-05-13T19:22:54.745" v="312" actId="207"/>
          <ac:spMkLst>
            <pc:docMk/>
            <pc:sldMk cId="3761425093" sldId="313"/>
            <ac:spMk id="213000" creationId="{00000000-0000-0000-0000-000000000000}"/>
          </ac:spMkLst>
        </pc:spChg>
        <pc:spChg chg="mod">
          <ac:chgData name="Lisa Jerram" userId="05b56f4a-856d-47a6-b34f-a2a2a4ed22b0" providerId="ADAL" clId="{DBE30A62-5BE8-4BB8-A0F2-3AEF53A5F652}" dt="2020-05-13T19:22:57.533" v="313" actId="207"/>
          <ac:spMkLst>
            <pc:docMk/>
            <pc:sldMk cId="3761425093" sldId="313"/>
            <ac:spMk id="213001" creationId="{00000000-0000-0000-0000-000000000000}"/>
          </ac:spMkLst>
        </pc:spChg>
        <pc:spChg chg="mod">
          <ac:chgData name="Lisa Jerram" userId="05b56f4a-856d-47a6-b34f-a2a2a4ed22b0" providerId="ADAL" clId="{DBE30A62-5BE8-4BB8-A0F2-3AEF53A5F652}" dt="2020-05-13T19:23:00.305" v="314" actId="207"/>
          <ac:spMkLst>
            <pc:docMk/>
            <pc:sldMk cId="3761425093" sldId="313"/>
            <ac:spMk id="213002" creationId="{00000000-0000-0000-0000-000000000000}"/>
          </ac:spMkLst>
        </pc:spChg>
      </pc:sldChg>
      <pc:sldChg chg="modSp mod">
        <pc:chgData name="Lisa Jerram" userId="05b56f4a-856d-47a6-b34f-a2a2a4ed22b0" providerId="ADAL" clId="{DBE30A62-5BE8-4BB8-A0F2-3AEF53A5F652}" dt="2020-05-13T19:00:05.230" v="102" actId="20577"/>
        <pc:sldMkLst>
          <pc:docMk/>
          <pc:sldMk cId="0" sldId="344"/>
        </pc:sldMkLst>
        <pc:spChg chg="mod">
          <ac:chgData name="Lisa Jerram" userId="05b56f4a-856d-47a6-b34f-a2a2a4ed22b0" providerId="ADAL" clId="{DBE30A62-5BE8-4BB8-A0F2-3AEF53A5F652}" dt="2020-05-13T18:59:48.005" v="94" actId="207"/>
          <ac:spMkLst>
            <pc:docMk/>
            <pc:sldMk cId="0" sldId="344"/>
            <ac:spMk id="103428" creationId="{95475CBA-8192-486A-9133-17B0F3C2B30B}"/>
          </ac:spMkLst>
        </pc:spChg>
        <pc:spChg chg="mod">
          <ac:chgData name="Lisa Jerram" userId="05b56f4a-856d-47a6-b34f-a2a2a4ed22b0" providerId="ADAL" clId="{DBE30A62-5BE8-4BB8-A0F2-3AEF53A5F652}" dt="2020-05-13T19:00:02.527" v="101" actId="108"/>
          <ac:spMkLst>
            <pc:docMk/>
            <pc:sldMk cId="0" sldId="344"/>
            <ac:spMk id="109571" creationId="{812235EB-4449-4F9D-B3C9-A831FB9A332D}"/>
          </ac:spMkLst>
        </pc:spChg>
        <pc:spChg chg="mod">
          <ac:chgData name="Lisa Jerram" userId="05b56f4a-856d-47a6-b34f-a2a2a4ed22b0" providerId="ADAL" clId="{DBE30A62-5BE8-4BB8-A0F2-3AEF53A5F652}" dt="2020-05-13T19:00:05.230" v="102" actId="20577"/>
          <ac:spMkLst>
            <pc:docMk/>
            <pc:sldMk cId="0" sldId="344"/>
            <ac:spMk id="109573" creationId="{0231B0C0-F0BA-40B4-BD2B-8C14F9CBD6B4}"/>
          </ac:spMkLst>
        </pc:spChg>
        <pc:spChg chg="mod">
          <ac:chgData name="Lisa Jerram" userId="05b56f4a-856d-47a6-b34f-a2a2a4ed22b0" providerId="ADAL" clId="{DBE30A62-5BE8-4BB8-A0F2-3AEF53A5F652}" dt="2020-05-13T18:59:55.510" v="96" actId="108"/>
          <ac:spMkLst>
            <pc:docMk/>
            <pc:sldMk cId="0" sldId="344"/>
            <ac:spMk id="109575" creationId="{CF1F7DD7-2726-49DB-9D62-272F37EB2AA6}"/>
          </ac:spMkLst>
        </pc:spChg>
        <pc:spChg chg="mod">
          <ac:chgData name="Lisa Jerram" userId="05b56f4a-856d-47a6-b34f-a2a2a4ed22b0" providerId="ADAL" clId="{DBE30A62-5BE8-4BB8-A0F2-3AEF53A5F652}" dt="2020-05-13T18:59:57.062" v="97" actId="108"/>
          <ac:spMkLst>
            <pc:docMk/>
            <pc:sldMk cId="0" sldId="344"/>
            <ac:spMk id="109576" creationId="{7DD84371-A82A-46AD-A81F-D680E013BCFA}"/>
          </ac:spMkLst>
        </pc:spChg>
        <pc:spChg chg="mod">
          <ac:chgData name="Lisa Jerram" userId="05b56f4a-856d-47a6-b34f-a2a2a4ed22b0" providerId="ADAL" clId="{DBE30A62-5BE8-4BB8-A0F2-3AEF53A5F652}" dt="2020-05-13T19:00:01.084" v="100" actId="108"/>
          <ac:spMkLst>
            <pc:docMk/>
            <pc:sldMk cId="0" sldId="344"/>
            <ac:spMk id="109577" creationId="{08EB7E51-1CA8-417F-BE95-7969B047A263}"/>
          </ac:spMkLst>
        </pc:spChg>
      </pc:sldChg>
      <pc:sldChg chg="modSp">
        <pc:chgData name="Lisa Jerram" userId="05b56f4a-856d-47a6-b34f-a2a2a4ed22b0" providerId="ADAL" clId="{DBE30A62-5BE8-4BB8-A0F2-3AEF53A5F652}" dt="2020-05-13T19:23:53.400" v="343" actId="1038"/>
        <pc:sldMkLst>
          <pc:docMk/>
          <pc:sldMk cId="2397567401" sldId="473"/>
        </pc:sldMkLst>
        <pc:spChg chg="mod">
          <ac:chgData name="Lisa Jerram" userId="05b56f4a-856d-47a6-b34f-a2a2a4ed22b0" providerId="ADAL" clId="{DBE30A62-5BE8-4BB8-A0F2-3AEF53A5F652}" dt="2020-05-13T19:23:45.046" v="329" actId="1038"/>
          <ac:spMkLst>
            <pc:docMk/>
            <pc:sldMk cId="2397567401" sldId="473"/>
            <ac:spMk id="60427" creationId="{10CF8FAE-4E4E-4F8B-A7DF-2B3A62446D89}"/>
          </ac:spMkLst>
        </pc:spChg>
        <pc:spChg chg="mod">
          <ac:chgData name="Lisa Jerram" userId="05b56f4a-856d-47a6-b34f-a2a2a4ed22b0" providerId="ADAL" clId="{DBE30A62-5BE8-4BB8-A0F2-3AEF53A5F652}" dt="2020-05-13T19:23:53.400" v="343" actId="1038"/>
          <ac:spMkLst>
            <pc:docMk/>
            <pc:sldMk cId="2397567401" sldId="473"/>
            <ac:spMk id="60428" creationId="{9109308C-EF73-4B96-8E09-0A0E3EACDDB2}"/>
          </ac:spMkLst>
        </pc:spChg>
        <pc:spChg chg="mod">
          <ac:chgData name="Lisa Jerram" userId="05b56f4a-856d-47a6-b34f-a2a2a4ed22b0" providerId="ADAL" clId="{DBE30A62-5BE8-4BB8-A0F2-3AEF53A5F652}" dt="2020-05-13T19:23:47.854" v="334" actId="1038"/>
          <ac:spMkLst>
            <pc:docMk/>
            <pc:sldMk cId="2397567401" sldId="473"/>
            <ac:spMk id="60431" creationId="{8D22B066-EB2C-4870-A614-77188B3C3258}"/>
          </ac:spMkLst>
        </pc:spChg>
        <pc:spChg chg="mod">
          <ac:chgData name="Lisa Jerram" userId="05b56f4a-856d-47a6-b34f-a2a2a4ed22b0" providerId="ADAL" clId="{DBE30A62-5BE8-4BB8-A0F2-3AEF53A5F652}" dt="2020-05-13T19:23:50.445" v="339" actId="1038"/>
          <ac:spMkLst>
            <pc:docMk/>
            <pc:sldMk cId="2397567401" sldId="473"/>
            <ac:spMk id="60432" creationId="{3670BD3F-0D5C-4F3F-AB7C-EC94127629DE}"/>
          </ac:spMkLst>
        </pc:spChg>
      </pc:sldChg>
      <pc:sldChg chg="modSp">
        <pc:chgData name="Lisa Jerram" userId="05b56f4a-856d-47a6-b34f-a2a2a4ed22b0" providerId="ADAL" clId="{DBE30A62-5BE8-4BB8-A0F2-3AEF53A5F652}" dt="2020-05-13T19:08:04.341" v="150" actId="1076"/>
        <pc:sldMkLst>
          <pc:docMk/>
          <pc:sldMk cId="4239584542" sldId="474"/>
        </pc:sldMkLst>
        <pc:spChg chg="mod">
          <ac:chgData name="Lisa Jerram" userId="05b56f4a-856d-47a6-b34f-a2a2a4ed22b0" providerId="ADAL" clId="{DBE30A62-5BE8-4BB8-A0F2-3AEF53A5F652}" dt="2020-05-13T19:08:04.341" v="150" actId="1076"/>
          <ac:spMkLst>
            <pc:docMk/>
            <pc:sldMk cId="4239584542" sldId="474"/>
            <ac:spMk id="149508" creationId="{C89F7987-FB7D-41E2-BE7B-DF4DC46B3899}"/>
          </ac:spMkLst>
        </pc:spChg>
        <pc:spChg chg="mod">
          <ac:chgData name="Lisa Jerram" userId="05b56f4a-856d-47a6-b34f-a2a2a4ed22b0" providerId="ADAL" clId="{DBE30A62-5BE8-4BB8-A0F2-3AEF53A5F652}" dt="2020-05-13T19:07:59.661" v="149" actId="1076"/>
          <ac:spMkLst>
            <pc:docMk/>
            <pc:sldMk cId="4239584542" sldId="474"/>
            <ac:spMk id="149509" creationId="{D66BD9E5-05DE-4BA5-8D78-D5C5A9F298DD}"/>
          </ac:spMkLst>
        </pc:spChg>
        <pc:spChg chg="mod">
          <ac:chgData name="Lisa Jerram" userId="05b56f4a-856d-47a6-b34f-a2a2a4ed22b0" providerId="ADAL" clId="{DBE30A62-5BE8-4BB8-A0F2-3AEF53A5F652}" dt="2020-05-13T19:06:57.888" v="142" actId="207"/>
          <ac:spMkLst>
            <pc:docMk/>
            <pc:sldMk cId="4239584542" sldId="474"/>
            <ac:spMk id="149510" creationId="{EEE6CCE7-35E8-45A7-82A0-53CF5D9D3215}"/>
          </ac:spMkLst>
        </pc:spChg>
        <pc:spChg chg="mod">
          <ac:chgData name="Lisa Jerram" userId="05b56f4a-856d-47a6-b34f-a2a2a4ed22b0" providerId="ADAL" clId="{DBE30A62-5BE8-4BB8-A0F2-3AEF53A5F652}" dt="2020-05-13T19:07:02.551" v="144" actId="207"/>
          <ac:spMkLst>
            <pc:docMk/>
            <pc:sldMk cId="4239584542" sldId="474"/>
            <ac:spMk id="149511" creationId="{526515E6-9008-4B6C-8C51-80F1E7F858A2}"/>
          </ac:spMkLst>
        </pc:spChg>
        <pc:spChg chg="mod">
          <ac:chgData name="Lisa Jerram" userId="05b56f4a-856d-47a6-b34f-a2a2a4ed22b0" providerId="ADAL" clId="{DBE30A62-5BE8-4BB8-A0F2-3AEF53A5F652}" dt="2020-05-13T19:07:08.937" v="146" actId="207"/>
          <ac:spMkLst>
            <pc:docMk/>
            <pc:sldMk cId="4239584542" sldId="474"/>
            <ac:spMk id="149512" creationId="{65E73E92-92EA-4C7F-90D4-78D23027A946}"/>
          </ac:spMkLst>
        </pc:spChg>
      </pc:sldChg>
      <pc:sldChg chg="modSp mod">
        <pc:chgData name="Lisa Jerram" userId="05b56f4a-856d-47a6-b34f-a2a2a4ed22b0" providerId="ADAL" clId="{DBE30A62-5BE8-4BB8-A0F2-3AEF53A5F652}" dt="2020-05-13T19:13:04.639" v="213" actId="20577"/>
        <pc:sldMkLst>
          <pc:docMk/>
          <pc:sldMk cId="0" sldId="485"/>
        </pc:sldMkLst>
        <pc:spChg chg="mod">
          <ac:chgData name="Lisa Jerram" userId="05b56f4a-856d-47a6-b34f-a2a2a4ed22b0" providerId="ADAL" clId="{DBE30A62-5BE8-4BB8-A0F2-3AEF53A5F652}" dt="2020-05-13T19:13:04.639" v="213" actId="20577"/>
          <ac:spMkLst>
            <pc:docMk/>
            <pc:sldMk cId="0" sldId="485"/>
            <ac:spMk id="2" creationId="{3701CD80-F59D-4D93-BA46-9EC36AA05017}"/>
          </ac:spMkLst>
        </pc:spChg>
      </pc:sldChg>
      <pc:sldChg chg="modSp mod">
        <pc:chgData name="Lisa Jerram" userId="05b56f4a-856d-47a6-b34f-a2a2a4ed22b0" providerId="ADAL" clId="{DBE30A62-5BE8-4BB8-A0F2-3AEF53A5F652}" dt="2020-05-13T19:14:00.057" v="224" actId="1076"/>
        <pc:sldMkLst>
          <pc:docMk/>
          <pc:sldMk cId="0" sldId="486"/>
        </pc:sldMkLst>
        <pc:spChg chg="mod">
          <ac:chgData name="Lisa Jerram" userId="05b56f4a-856d-47a6-b34f-a2a2a4ed22b0" providerId="ADAL" clId="{DBE30A62-5BE8-4BB8-A0F2-3AEF53A5F652}" dt="2020-05-13T19:13:48.862" v="221" actId="207"/>
          <ac:spMkLst>
            <pc:docMk/>
            <pc:sldMk cId="0" sldId="486"/>
            <ac:spMk id="309251" creationId="{831E5DC7-4CD9-4D82-8C6C-4E66A3757814}"/>
          </ac:spMkLst>
        </pc:spChg>
        <pc:spChg chg="mod">
          <ac:chgData name="Lisa Jerram" userId="05b56f4a-856d-47a6-b34f-a2a2a4ed22b0" providerId="ADAL" clId="{DBE30A62-5BE8-4BB8-A0F2-3AEF53A5F652}" dt="2020-05-13T19:14:00.057" v="224" actId="1076"/>
          <ac:spMkLst>
            <pc:docMk/>
            <pc:sldMk cId="0" sldId="486"/>
            <ac:spMk id="309252" creationId="{C26CD37B-E52D-4CCE-9F68-A92E9B5E233F}"/>
          </ac:spMkLst>
        </pc:spChg>
        <pc:picChg chg="mod">
          <ac:chgData name="Lisa Jerram" userId="05b56f4a-856d-47a6-b34f-a2a2a4ed22b0" providerId="ADAL" clId="{DBE30A62-5BE8-4BB8-A0F2-3AEF53A5F652}" dt="2020-05-13T19:13:43.800" v="219" actId="1076"/>
          <ac:picMkLst>
            <pc:docMk/>
            <pc:sldMk cId="0" sldId="486"/>
            <ac:picMk id="3" creationId="{6A3E5F7A-FCB0-4B28-A3AB-1007AEF996D6}"/>
          </ac:picMkLst>
        </pc:picChg>
      </pc:sldChg>
      <pc:sldChg chg="modSp">
        <pc:chgData name="Lisa Jerram" userId="05b56f4a-856d-47a6-b34f-a2a2a4ed22b0" providerId="ADAL" clId="{DBE30A62-5BE8-4BB8-A0F2-3AEF53A5F652}" dt="2020-05-13T19:13:22.776" v="217" actId="207"/>
        <pc:sldMkLst>
          <pc:docMk/>
          <pc:sldMk cId="0" sldId="488"/>
        </pc:sldMkLst>
        <pc:spChg chg="mod">
          <ac:chgData name="Lisa Jerram" userId="05b56f4a-856d-47a6-b34f-a2a2a4ed22b0" providerId="ADAL" clId="{DBE30A62-5BE8-4BB8-A0F2-3AEF53A5F652}" dt="2020-05-13T19:13:13.757" v="215" actId="207"/>
          <ac:spMkLst>
            <pc:docMk/>
            <pc:sldMk cId="0" sldId="488"/>
            <ac:spMk id="311299" creationId="{4FF222B1-B79D-4097-B9C6-6BF3BF1B3300}"/>
          </ac:spMkLst>
        </pc:spChg>
        <pc:spChg chg="mod">
          <ac:chgData name="Lisa Jerram" userId="05b56f4a-856d-47a6-b34f-a2a2a4ed22b0" providerId="ADAL" clId="{DBE30A62-5BE8-4BB8-A0F2-3AEF53A5F652}" dt="2020-05-13T19:13:22.776" v="217" actId="207"/>
          <ac:spMkLst>
            <pc:docMk/>
            <pc:sldMk cId="0" sldId="488"/>
            <ac:spMk id="311300" creationId="{5199C69A-C66A-4C6F-9CB3-98AF2604C86B}"/>
          </ac:spMkLst>
        </pc:spChg>
      </pc:sldChg>
      <pc:sldChg chg="del">
        <pc:chgData name="Lisa Jerram" userId="05b56f4a-856d-47a6-b34f-a2a2a4ed22b0" providerId="ADAL" clId="{DBE30A62-5BE8-4BB8-A0F2-3AEF53A5F652}" dt="2020-05-13T18:48:13.163" v="2" actId="47"/>
        <pc:sldMkLst>
          <pc:docMk/>
          <pc:sldMk cId="913218624" sldId="492"/>
        </pc:sldMkLst>
      </pc:sldChg>
      <pc:sldChg chg="modSp">
        <pc:chgData name="Lisa Jerram" userId="05b56f4a-856d-47a6-b34f-a2a2a4ed22b0" providerId="ADAL" clId="{DBE30A62-5BE8-4BB8-A0F2-3AEF53A5F652}" dt="2020-05-13T19:12:13.769" v="202" actId="1076"/>
        <pc:sldMkLst>
          <pc:docMk/>
          <pc:sldMk cId="0" sldId="497"/>
        </pc:sldMkLst>
        <pc:spChg chg="mod">
          <ac:chgData name="Lisa Jerram" userId="05b56f4a-856d-47a6-b34f-a2a2a4ed22b0" providerId="ADAL" clId="{DBE30A62-5BE8-4BB8-A0F2-3AEF53A5F652}" dt="2020-05-13T19:12:13.769" v="202" actId="1076"/>
          <ac:spMkLst>
            <pc:docMk/>
            <pc:sldMk cId="0" sldId="497"/>
            <ac:spMk id="65544" creationId="{1035D687-15AF-41E8-91AF-A025F78B2E00}"/>
          </ac:spMkLst>
        </pc:spChg>
        <pc:picChg chg="mod">
          <ac:chgData name="Lisa Jerram" userId="05b56f4a-856d-47a6-b34f-a2a2a4ed22b0" providerId="ADAL" clId="{DBE30A62-5BE8-4BB8-A0F2-3AEF53A5F652}" dt="2020-05-13T19:12:10.315" v="201" actId="1076"/>
          <ac:picMkLst>
            <pc:docMk/>
            <pc:sldMk cId="0" sldId="497"/>
            <ac:picMk id="65541" creationId="{652310FD-C61B-4392-B248-C8202D4CA20A}"/>
          </ac:picMkLst>
        </pc:picChg>
      </pc:sldChg>
      <pc:sldChg chg="modSp mod">
        <pc:chgData name="Lisa Jerram" userId="05b56f4a-856d-47a6-b34f-a2a2a4ed22b0" providerId="ADAL" clId="{DBE30A62-5BE8-4BB8-A0F2-3AEF53A5F652}" dt="2020-05-13T19:24:10.307" v="345" actId="1076"/>
        <pc:sldMkLst>
          <pc:docMk/>
          <pc:sldMk cId="0" sldId="508"/>
        </pc:sldMkLst>
        <pc:picChg chg="mod">
          <ac:chgData name="Lisa Jerram" userId="05b56f4a-856d-47a6-b34f-a2a2a4ed22b0" providerId="ADAL" clId="{DBE30A62-5BE8-4BB8-A0F2-3AEF53A5F652}" dt="2020-05-13T19:24:10.307" v="345" actId="1076"/>
          <ac:picMkLst>
            <pc:docMk/>
            <pc:sldMk cId="0" sldId="508"/>
            <ac:picMk id="64515" creationId="{E39B4988-683A-404F-AC18-318ED396F533}"/>
          </ac:picMkLst>
        </pc:picChg>
      </pc:sldChg>
      <pc:sldChg chg="modSp mod">
        <pc:chgData name="Lisa Jerram" userId="05b56f4a-856d-47a6-b34f-a2a2a4ed22b0" providerId="ADAL" clId="{DBE30A62-5BE8-4BB8-A0F2-3AEF53A5F652}" dt="2020-05-13T19:24:17.306" v="347" actId="1076"/>
        <pc:sldMkLst>
          <pc:docMk/>
          <pc:sldMk cId="0" sldId="509"/>
        </pc:sldMkLst>
        <pc:picChg chg="mod">
          <ac:chgData name="Lisa Jerram" userId="05b56f4a-856d-47a6-b34f-a2a2a4ed22b0" providerId="ADAL" clId="{DBE30A62-5BE8-4BB8-A0F2-3AEF53A5F652}" dt="2020-05-13T19:24:17.306" v="347" actId="1076"/>
          <ac:picMkLst>
            <pc:docMk/>
            <pc:sldMk cId="0" sldId="509"/>
            <ac:picMk id="65539" creationId="{2109F03B-E460-4B4E-9345-25F691A6330E}"/>
          </ac:picMkLst>
        </pc:picChg>
      </pc:sldChg>
      <pc:sldChg chg="modSp">
        <pc:chgData name="Lisa Jerram" userId="05b56f4a-856d-47a6-b34f-a2a2a4ed22b0" providerId="ADAL" clId="{DBE30A62-5BE8-4BB8-A0F2-3AEF53A5F652}" dt="2020-05-13T19:06:07.158" v="130" actId="1076"/>
        <pc:sldMkLst>
          <pc:docMk/>
          <pc:sldMk cId="0" sldId="548"/>
        </pc:sldMkLst>
        <pc:spChg chg="mod">
          <ac:chgData name="Lisa Jerram" userId="05b56f4a-856d-47a6-b34f-a2a2a4ed22b0" providerId="ADAL" clId="{DBE30A62-5BE8-4BB8-A0F2-3AEF53A5F652}" dt="2020-05-13T19:06:07.158" v="130" actId="1076"/>
          <ac:spMkLst>
            <pc:docMk/>
            <pc:sldMk cId="0" sldId="548"/>
            <ac:spMk id="125965" creationId="{7D5E954C-C738-42EF-A0D7-0FBF605EE4E4}"/>
          </ac:spMkLst>
        </pc:spChg>
      </pc:sldChg>
      <pc:sldChg chg="modSp mod">
        <pc:chgData name="Lisa Jerram" userId="05b56f4a-856d-47a6-b34f-a2a2a4ed22b0" providerId="ADAL" clId="{DBE30A62-5BE8-4BB8-A0F2-3AEF53A5F652}" dt="2020-05-13T19:24:46.962" v="355" actId="14100"/>
        <pc:sldMkLst>
          <pc:docMk/>
          <pc:sldMk cId="0" sldId="549"/>
        </pc:sldMkLst>
        <pc:spChg chg="mod">
          <ac:chgData name="Lisa Jerram" userId="05b56f4a-856d-47a6-b34f-a2a2a4ed22b0" providerId="ADAL" clId="{DBE30A62-5BE8-4BB8-A0F2-3AEF53A5F652}" dt="2020-05-13T19:24:46.962" v="355" actId="14100"/>
          <ac:spMkLst>
            <pc:docMk/>
            <pc:sldMk cId="0" sldId="549"/>
            <ac:spMk id="99335" creationId="{444838AF-7FEF-4395-BB26-8B658738EC4A}"/>
          </ac:spMkLst>
        </pc:spChg>
        <pc:spChg chg="mod">
          <ac:chgData name="Lisa Jerram" userId="05b56f4a-856d-47a6-b34f-a2a2a4ed22b0" providerId="ADAL" clId="{DBE30A62-5BE8-4BB8-A0F2-3AEF53A5F652}" dt="2020-05-13T19:24:43.422" v="354" actId="1076"/>
          <ac:spMkLst>
            <pc:docMk/>
            <pc:sldMk cId="0" sldId="549"/>
            <ac:spMk id="99336" creationId="{8E26D49E-BA44-4E77-AB71-0CC547CB4D62}"/>
          </ac:spMkLst>
        </pc:spChg>
        <pc:picChg chg="mod">
          <ac:chgData name="Lisa Jerram" userId="05b56f4a-856d-47a6-b34f-a2a2a4ed22b0" providerId="ADAL" clId="{DBE30A62-5BE8-4BB8-A0F2-3AEF53A5F652}" dt="2020-05-13T19:08:44.644" v="156" actId="14100"/>
          <ac:picMkLst>
            <pc:docMk/>
            <pc:sldMk cId="0" sldId="549"/>
            <ac:picMk id="2" creationId="{D8C03346-63EB-4233-B6C5-C73B42477A32}"/>
          </ac:picMkLst>
        </pc:picChg>
      </pc:sldChg>
      <pc:sldChg chg="modSp mod">
        <pc:chgData name="Lisa Jerram" userId="05b56f4a-856d-47a6-b34f-a2a2a4ed22b0" providerId="ADAL" clId="{DBE30A62-5BE8-4BB8-A0F2-3AEF53A5F652}" dt="2020-05-13T19:25:04.133" v="359" actId="1076"/>
        <pc:sldMkLst>
          <pc:docMk/>
          <pc:sldMk cId="0" sldId="551"/>
        </pc:sldMkLst>
        <pc:spChg chg="mod">
          <ac:chgData name="Lisa Jerram" userId="05b56f4a-856d-47a6-b34f-a2a2a4ed22b0" providerId="ADAL" clId="{DBE30A62-5BE8-4BB8-A0F2-3AEF53A5F652}" dt="2020-05-13T19:25:04.133" v="359" actId="1076"/>
          <ac:spMkLst>
            <pc:docMk/>
            <pc:sldMk cId="0" sldId="551"/>
            <ac:spMk id="5" creationId="{33083BCD-3300-48BB-8D73-707A0E9D07F7}"/>
          </ac:spMkLst>
        </pc:spChg>
        <pc:picChg chg="mod">
          <ac:chgData name="Lisa Jerram" userId="05b56f4a-856d-47a6-b34f-a2a2a4ed22b0" providerId="ADAL" clId="{DBE30A62-5BE8-4BB8-A0F2-3AEF53A5F652}" dt="2020-05-13T19:08:22.087" v="151" actId="1076"/>
          <ac:picMkLst>
            <pc:docMk/>
            <pc:sldMk cId="0" sldId="551"/>
            <ac:picMk id="4" creationId="{B4602E41-91C7-4FEC-AC78-D60F5E6390C8}"/>
          </ac:picMkLst>
        </pc:picChg>
      </pc:sldChg>
      <pc:sldChg chg="modSp mod">
        <pc:chgData name="Lisa Jerram" userId="05b56f4a-856d-47a6-b34f-a2a2a4ed22b0" providerId="ADAL" clId="{DBE30A62-5BE8-4BB8-A0F2-3AEF53A5F652}" dt="2020-05-13T19:14:29.442" v="232" actId="207"/>
        <pc:sldMkLst>
          <pc:docMk/>
          <pc:sldMk cId="0" sldId="553"/>
        </pc:sldMkLst>
        <pc:spChg chg="mod">
          <ac:chgData name="Lisa Jerram" userId="05b56f4a-856d-47a6-b34f-a2a2a4ed22b0" providerId="ADAL" clId="{DBE30A62-5BE8-4BB8-A0F2-3AEF53A5F652}" dt="2020-05-13T19:14:22.185" v="230" actId="1076"/>
          <ac:spMkLst>
            <pc:docMk/>
            <pc:sldMk cId="0" sldId="553"/>
            <ac:spMk id="4" creationId="{ACB7DB97-3839-4038-995D-A90B6E254EA3}"/>
          </ac:spMkLst>
        </pc:spChg>
        <pc:spChg chg="mod">
          <ac:chgData name="Lisa Jerram" userId="05b56f4a-856d-47a6-b34f-a2a2a4ed22b0" providerId="ADAL" clId="{DBE30A62-5BE8-4BB8-A0F2-3AEF53A5F652}" dt="2020-05-13T19:14:07.659" v="226" actId="207"/>
          <ac:spMkLst>
            <pc:docMk/>
            <pc:sldMk cId="0" sldId="553"/>
            <ac:spMk id="310275" creationId="{AABA8C10-FB9E-4E67-AEE8-9CF848C995F6}"/>
          </ac:spMkLst>
        </pc:spChg>
        <pc:spChg chg="mod">
          <ac:chgData name="Lisa Jerram" userId="05b56f4a-856d-47a6-b34f-a2a2a4ed22b0" providerId="ADAL" clId="{DBE30A62-5BE8-4BB8-A0F2-3AEF53A5F652}" dt="2020-05-13T19:14:29.442" v="232" actId="207"/>
          <ac:spMkLst>
            <pc:docMk/>
            <pc:sldMk cId="0" sldId="553"/>
            <ac:spMk id="310276" creationId="{D5E9AD84-9924-40A0-8BD2-F3DD6E17F867}"/>
          </ac:spMkLst>
        </pc:spChg>
      </pc:sldChg>
      <pc:sldChg chg="modSp mod">
        <pc:chgData name="Lisa Jerram" userId="05b56f4a-856d-47a6-b34f-a2a2a4ed22b0" providerId="ADAL" clId="{DBE30A62-5BE8-4BB8-A0F2-3AEF53A5F652}" dt="2020-05-13T19:22:33.547" v="311" actId="2711"/>
        <pc:sldMkLst>
          <pc:docMk/>
          <pc:sldMk cId="2316592421" sldId="567"/>
        </pc:sldMkLst>
        <pc:spChg chg="mod">
          <ac:chgData name="Lisa Jerram" userId="05b56f4a-856d-47a6-b34f-a2a2a4ed22b0" providerId="ADAL" clId="{DBE30A62-5BE8-4BB8-A0F2-3AEF53A5F652}" dt="2020-05-13T19:22:33.547" v="311" actId="2711"/>
          <ac:spMkLst>
            <pc:docMk/>
            <pc:sldMk cId="2316592421" sldId="567"/>
            <ac:spMk id="6" creationId="{39F064F2-5621-48A2-BFA5-883606B86622}"/>
          </ac:spMkLst>
        </pc:spChg>
        <pc:spChg chg="mod">
          <ac:chgData name="Lisa Jerram" userId="05b56f4a-856d-47a6-b34f-a2a2a4ed22b0" providerId="ADAL" clId="{DBE30A62-5BE8-4BB8-A0F2-3AEF53A5F652}" dt="2020-05-13T19:22:32.824" v="310" actId="2711"/>
          <ac:spMkLst>
            <pc:docMk/>
            <pc:sldMk cId="2316592421" sldId="567"/>
            <ac:spMk id="9" creationId="{F99F224E-A258-42DC-BA10-C7C83A303EE4}"/>
          </ac:spMkLst>
        </pc:spChg>
      </pc:sldChg>
      <pc:sldChg chg="modSp mod">
        <pc:chgData name="Lisa Jerram" userId="05b56f4a-856d-47a6-b34f-a2a2a4ed22b0" providerId="ADAL" clId="{DBE30A62-5BE8-4BB8-A0F2-3AEF53A5F652}" dt="2020-05-13T18:58:11.881" v="78" actId="6549"/>
        <pc:sldMkLst>
          <pc:docMk/>
          <pc:sldMk cId="2809888367" sldId="568"/>
        </pc:sldMkLst>
        <pc:spChg chg="mod">
          <ac:chgData name="Lisa Jerram" userId="05b56f4a-856d-47a6-b34f-a2a2a4ed22b0" providerId="ADAL" clId="{DBE30A62-5BE8-4BB8-A0F2-3AEF53A5F652}" dt="2020-05-13T18:58:04.399" v="74" actId="1076"/>
          <ac:spMkLst>
            <pc:docMk/>
            <pc:sldMk cId="2809888367" sldId="568"/>
            <ac:spMk id="2" creationId="{4EC487FA-21BC-4D64-A723-A489499E586D}"/>
          </ac:spMkLst>
        </pc:spChg>
        <pc:spChg chg="mod">
          <ac:chgData name="Lisa Jerram" userId="05b56f4a-856d-47a6-b34f-a2a2a4ed22b0" providerId="ADAL" clId="{DBE30A62-5BE8-4BB8-A0F2-3AEF53A5F652}" dt="2020-05-13T18:57:57.787" v="72" actId="1076"/>
          <ac:spMkLst>
            <pc:docMk/>
            <pc:sldMk cId="2809888367" sldId="568"/>
            <ac:spMk id="4" creationId="{1E2360C2-C9BF-4910-9735-54A212C59845}"/>
          </ac:spMkLst>
        </pc:spChg>
        <pc:spChg chg="mod">
          <ac:chgData name="Lisa Jerram" userId="05b56f4a-856d-47a6-b34f-a2a2a4ed22b0" providerId="ADAL" clId="{DBE30A62-5BE8-4BB8-A0F2-3AEF53A5F652}" dt="2020-05-13T18:58:11.881" v="78" actId="6549"/>
          <ac:spMkLst>
            <pc:docMk/>
            <pc:sldMk cId="2809888367" sldId="568"/>
            <ac:spMk id="6" creationId="{39F064F2-5621-48A2-BFA5-883606B86622}"/>
          </ac:spMkLst>
        </pc:spChg>
        <pc:picChg chg="mod">
          <ac:chgData name="Lisa Jerram" userId="05b56f4a-856d-47a6-b34f-a2a2a4ed22b0" providerId="ADAL" clId="{DBE30A62-5BE8-4BB8-A0F2-3AEF53A5F652}" dt="2020-05-13T18:58:00.045" v="73" actId="1076"/>
          <ac:picMkLst>
            <pc:docMk/>
            <pc:sldMk cId="2809888367" sldId="568"/>
            <ac:picMk id="5" creationId="{B5C70421-FC37-4508-A523-4B6912BF417D}"/>
          </ac:picMkLst>
        </pc:picChg>
        <pc:picChg chg="mod">
          <ac:chgData name="Lisa Jerram" userId="05b56f4a-856d-47a6-b34f-a2a2a4ed22b0" providerId="ADAL" clId="{DBE30A62-5BE8-4BB8-A0F2-3AEF53A5F652}" dt="2020-05-13T18:57:53.619" v="71" actId="1035"/>
          <ac:picMkLst>
            <pc:docMk/>
            <pc:sldMk cId="2809888367" sldId="568"/>
            <ac:picMk id="8" creationId="{A3E6104F-2B23-4314-B626-30C6AF9D6C88}"/>
          </ac:picMkLst>
        </pc:picChg>
      </pc:sldChg>
      <pc:sldChg chg="modSp mod">
        <pc:chgData name="Lisa Jerram" userId="05b56f4a-856d-47a6-b34f-a2a2a4ed22b0" providerId="ADAL" clId="{DBE30A62-5BE8-4BB8-A0F2-3AEF53A5F652}" dt="2020-05-13T18:58:32.911" v="81" actId="207"/>
        <pc:sldMkLst>
          <pc:docMk/>
          <pc:sldMk cId="1519505268" sldId="569"/>
        </pc:sldMkLst>
        <pc:spChg chg="mod">
          <ac:chgData name="Lisa Jerram" userId="05b56f4a-856d-47a6-b34f-a2a2a4ed22b0" providerId="ADAL" clId="{DBE30A62-5BE8-4BB8-A0F2-3AEF53A5F652}" dt="2020-05-13T18:58:32.911" v="81" actId="207"/>
          <ac:spMkLst>
            <pc:docMk/>
            <pc:sldMk cId="1519505268" sldId="569"/>
            <ac:spMk id="6" creationId="{39F064F2-5621-48A2-BFA5-883606B86622}"/>
          </ac:spMkLst>
        </pc:spChg>
      </pc:sldChg>
      <pc:sldChg chg="modSp mod">
        <pc:chgData name="Lisa Jerram" userId="05b56f4a-856d-47a6-b34f-a2a2a4ed22b0" providerId="ADAL" clId="{DBE30A62-5BE8-4BB8-A0F2-3AEF53A5F652}" dt="2020-05-13T18:59:29.119" v="92" actId="5793"/>
        <pc:sldMkLst>
          <pc:docMk/>
          <pc:sldMk cId="1079894794" sldId="570"/>
        </pc:sldMkLst>
        <pc:spChg chg="mod">
          <ac:chgData name="Lisa Jerram" userId="05b56f4a-856d-47a6-b34f-a2a2a4ed22b0" providerId="ADAL" clId="{DBE30A62-5BE8-4BB8-A0F2-3AEF53A5F652}" dt="2020-05-13T18:59:29.119" v="92" actId="5793"/>
          <ac:spMkLst>
            <pc:docMk/>
            <pc:sldMk cId="1079894794" sldId="570"/>
            <ac:spMk id="6" creationId="{39F064F2-5621-48A2-BFA5-883606B86622}"/>
          </ac:spMkLst>
        </pc:spChg>
      </pc:sldChg>
      <pc:sldChg chg="modSp mod">
        <pc:chgData name="Lisa Jerram" userId="05b56f4a-856d-47a6-b34f-a2a2a4ed22b0" providerId="ADAL" clId="{DBE30A62-5BE8-4BB8-A0F2-3AEF53A5F652}" dt="2020-05-13T18:59:13.867" v="89" actId="20577"/>
        <pc:sldMkLst>
          <pc:docMk/>
          <pc:sldMk cId="29348047" sldId="571"/>
        </pc:sldMkLst>
        <pc:spChg chg="mod">
          <ac:chgData name="Lisa Jerram" userId="05b56f4a-856d-47a6-b34f-a2a2a4ed22b0" providerId="ADAL" clId="{DBE30A62-5BE8-4BB8-A0F2-3AEF53A5F652}" dt="2020-05-13T18:59:13.867" v="89" actId="20577"/>
          <ac:spMkLst>
            <pc:docMk/>
            <pc:sldMk cId="29348047" sldId="571"/>
            <ac:spMk id="6" creationId="{39F064F2-5621-48A2-BFA5-883606B86622}"/>
          </ac:spMkLst>
        </pc:spChg>
      </pc:sldChg>
      <pc:sldChg chg="modSp mod">
        <pc:chgData name="Lisa Jerram" userId="05b56f4a-856d-47a6-b34f-a2a2a4ed22b0" providerId="ADAL" clId="{DBE30A62-5BE8-4BB8-A0F2-3AEF53A5F652}" dt="2020-05-13T19:17:46.524" v="275" actId="14100"/>
        <pc:sldMkLst>
          <pc:docMk/>
          <pc:sldMk cId="2877923648" sldId="572"/>
        </pc:sldMkLst>
        <pc:spChg chg="mod">
          <ac:chgData name="Lisa Jerram" userId="05b56f4a-856d-47a6-b34f-a2a2a4ed22b0" providerId="ADAL" clId="{DBE30A62-5BE8-4BB8-A0F2-3AEF53A5F652}" dt="2020-05-13T19:17:34.419" v="273" actId="1076"/>
          <ac:spMkLst>
            <pc:docMk/>
            <pc:sldMk cId="2877923648" sldId="572"/>
            <ac:spMk id="2" creationId="{AF190CDA-23C0-4D88-A82D-1ABAC73C90A2}"/>
          </ac:spMkLst>
        </pc:spChg>
        <pc:picChg chg="mod">
          <ac:chgData name="Lisa Jerram" userId="05b56f4a-856d-47a6-b34f-a2a2a4ed22b0" providerId="ADAL" clId="{DBE30A62-5BE8-4BB8-A0F2-3AEF53A5F652}" dt="2020-05-13T19:17:46.524" v="275" actId="14100"/>
          <ac:picMkLst>
            <pc:docMk/>
            <pc:sldMk cId="2877923648" sldId="572"/>
            <ac:picMk id="6" creationId="{5B365ECD-3761-4CAC-9834-EE4A76416C08}"/>
          </ac:picMkLst>
        </pc:picChg>
      </pc:sldChg>
      <pc:sldChg chg="modSp mod">
        <pc:chgData name="Lisa Jerram" userId="05b56f4a-856d-47a6-b34f-a2a2a4ed22b0" providerId="ADAL" clId="{DBE30A62-5BE8-4BB8-A0F2-3AEF53A5F652}" dt="2020-05-13T19:17:29.380" v="272" actId="2711"/>
        <pc:sldMkLst>
          <pc:docMk/>
          <pc:sldMk cId="518021519" sldId="573"/>
        </pc:sldMkLst>
        <pc:spChg chg="mod">
          <ac:chgData name="Lisa Jerram" userId="05b56f4a-856d-47a6-b34f-a2a2a4ed22b0" providerId="ADAL" clId="{DBE30A62-5BE8-4BB8-A0F2-3AEF53A5F652}" dt="2020-05-13T19:17:29.380" v="272" actId="2711"/>
          <ac:spMkLst>
            <pc:docMk/>
            <pc:sldMk cId="518021519" sldId="573"/>
            <ac:spMk id="2" creationId="{AF190CDA-23C0-4D88-A82D-1ABAC73C90A2}"/>
          </ac:spMkLst>
        </pc:spChg>
        <pc:picChg chg="mod">
          <ac:chgData name="Lisa Jerram" userId="05b56f4a-856d-47a6-b34f-a2a2a4ed22b0" providerId="ADAL" clId="{DBE30A62-5BE8-4BB8-A0F2-3AEF53A5F652}" dt="2020-05-13T19:17:19.054" v="268" actId="14100"/>
          <ac:picMkLst>
            <pc:docMk/>
            <pc:sldMk cId="518021519" sldId="573"/>
            <ac:picMk id="6" creationId="{5B365ECD-3761-4CAC-9834-EE4A76416C08}"/>
          </ac:picMkLst>
        </pc:picChg>
      </pc:sldChg>
      <pc:sldChg chg="modSp mod">
        <pc:chgData name="Lisa Jerram" userId="05b56f4a-856d-47a6-b34f-a2a2a4ed22b0" providerId="ADAL" clId="{DBE30A62-5BE8-4BB8-A0F2-3AEF53A5F652}" dt="2020-05-13T19:16:28.174" v="257" actId="255"/>
        <pc:sldMkLst>
          <pc:docMk/>
          <pc:sldMk cId="2396033439" sldId="574"/>
        </pc:sldMkLst>
        <pc:spChg chg="mod">
          <ac:chgData name="Lisa Jerram" userId="05b56f4a-856d-47a6-b34f-a2a2a4ed22b0" providerId="ADAL" clId="{DBE30A62-5BE8-4BB8-A0F2-3AEF53A5F652}" dt="2020-05-13T19:16:16.274" v="253" actId="1076"/>
          <ac:spMkLst>
            <pc:docMk/>
            <pc:sldMk cId="2396033439" sldId="574"/>
            <ac:spMk id="2" creationId="{00000000-0000-0000-0000-000000000000}"/>
          </ac:spMkLst>
        </pc:spChg>
        <pc:spChg chg="mod">
          <ac:chgData name="Lisa Jerram" userId="05b56f4a-856d-47a6-b34f-a2a2a4ed22b0" providerId="ADAL" clId="{DBE30A62-5BE8-4BB8-A0F2-3AEF53A5F652}" dt="2020-05-13T19:16:28.174" v="257" actId="255"/>
          <ac:spMkLst>
            <pc:docMk/>
            <pc:sldMk cId="2396033439" sldId="574"/>
            <ac:spMk id="4" creationId="{00000000-0000-0000-0000-000000000000}"/>
          </ac:spMkLst>
        </pc:spChg>
        <pc:picChg chg="mod">
          <ac:chgData name="Lisa Jerram" userId="05b56f4a-856d-47a6-b34f-a2a2a4ed22b0" providerId="ADAL" clId="{DBE30A62-5BE8-4BB8-A0F2-3AEF53A5F652}" dt="2020-05-13T19:16:18.386" v="254" actId="1076"/>
          <ac:picMkLst>
            <pc:docMk/>
            <pc:sldMk cId="2396033439" sldId="574"/>
            <ac:picMk id="5" creationId="{359E92FB-C661-46F6-8F8B-2136E6454603}"/>
          </ac:picMkLst>
        </pc:picChg>
      </pc:sldChg>
      <pc:sldChg chg="modSp">
        <pc:chgData name="Lisa Jerram" userId="05b56f4a-856d-47a6-b34f-a2a2a4ed22b0" providerId="ADAL" clId="{DBE30A62-5BE8-4BB8-A0F2-3AEF53A5F652}" dt="2020-05-13T19:22:11.581" v="303" actId="207"/>
        <pc:sldMkLst>
          <pc:docMk/>
          <pc:sldMk cId="441077442" sldId="575"/>
        </pc:sldMkLst>
        <pc:spChg chg="mod">
          <ac:chgData name="Lisa Jerram" userId="05b56f4a-856d-47a6-b34f-a2a2a4ed22b0" providerId="ADAL" clId="{DBE30A62-5BE8-4BB8-A0F2-3AEF53A5F652}" dt="2020-05-13T19:22:08.151" v="302" actId="207"/>
          <ac:spMkLst>
            <pc:docMk/>
            <pc:sldMk cId="441077442" sldId="575"/>
            <ac:spMk id="4" creationId="{17D97120-1E06-44D7-90D1-6F9DB87663FF}"/>
          </ac:spMkLst>
        </pc:spChg>
        <pc:spChg chg="mod">
          <ac:chgData name="Lisa Jerram" userId="05b56f4a-856d-47a6-b34f-a2a2a4ed22b0" providerId="ADAL" clId="{DBE30A62-5BE8-4BB8-A0F2-3AEF53A5F652}" dt="2020-05-13T19:22:11.581" v="303" actId="207"/>
          <ac:spMkLst>
            <pc:docMk/>
            <pc:sldMk cId="441077442" sldId="575"/>
            <ac:spMk id="12" creationId="{41B68BA4-B009-4B9D-8F54-F9D9BA8FA5AE}"/>
          </ac:spMkLst>
        </pc:spChg>
      </pc:sldChg>
      <pc:sldChg chg="modSp mod">
        <pc:chgData name="Lisa Jerram" userId="05b56f4a-856d-47a6-b34f-a2a2a4ed22b0" providerId="ADAL" clId="{DBE30A62-5BE8-4BB8-A0F2-3AEF53A5F652}" dt="2020-05-13T19:12:42.631" v="207" actId="1076"/>
        <pc:sldMkLst>
          <pc:docMk/>
          <pc:sldMk cId="1679227817" sldId="576"/>
        </pc:sldMkLst>
        <pc:spChg chg="mod">
          <ac:chgData name="Lisa Jerram" userId="05b56f4a-856d-47a6-b34f-a2a2a4ed22b0" providerId="ADAL" clId="{DBE30A62-5BE8-4BB8-A0F2-3AEF53A5F652}" dt="2020-05-13T19:12:42.631" v="207" actId="1076"/>
          <ac:spMkLst>
            <pc:docMk/>
            <pc:sldMk cId="1679227817" sldId="576"/>
            <ac:spMk id="2" creationId="{00000000-0000-0000-0000-000000000000}"/>
          </ac:spMkLst>
        </pc:spChg>
      </pc:sldChg>
      <pc:sldChg chg="modSp mod">
        <pc:chgData name="Lisa Jerram" userId="05b56f4a-856d-47a6-b34f-a2a2a4ed22b0" providerId="ADAL" clId="{DBE30A62-5BE8-4BB8-A0F2-3AEF53A5F652}" dt="2020-05-13T19:12:51.971" v="209" actId="207"/>
        <pc:sldMkLst>
          <pc:docMk/>
          <pc:sldMk cId="965961789" sldId="577"/>
        </pc:sldMkLst>
        <pc:spChg chg="mod">
          <ac:chgData name="Lisa Jerram" userId="05b56f4a-856d-47a6-b34f-a2a2a4ed22b0" providerId="ADAL" clId="{DBE30A62-5BE8-4BB8-A0F2-3AEF53A5F652}" dt="2020-05-13T19:12:51.971" v="209" actId="207"/>
          <ac:spMkLst>
            <pc:docMk/>
            <pc:sldMk cId="965961789" sldId="577"/>
            <ac:spMk id="2" creationId="{00000000-0000-0000-0000-000000000000}"/>
          </ac:spMkLst>
        </pc:spChg>
      </pc:sldChg>
      <pc:sldChg chg="modSp">
        <pc:chgData name="Lisa Jerram" userId="05b56f4a-856d-47a6-b34f-a2a2a4ed22b0" providerId="ADAL" clId="{DBE30A62-5BE8-4BB8-A0F2-3AEF53A5F652}" dt="2020-05-13T19:23:09.046" v="316" actId="1076"/>
        <pc:sldMkLst>
          <pc:docMk/>
          <pc:sldMk cId="3038946600" sldId="578"/>
        </pc:sldMkLst>
        <pc:spChg chg="mod">
          <ac:chgData name="Lisa Jerram" userId="05b56f4a-856d-47a6-b34f-a2a2a4ed22b0" providerId="ADAL" clId="{DBE30A62-5BE8-4BB8-A0F2-3AEF53A5F652}" dt="2020-05-13T19:01:37.351" v="115" actId="14100"/>
          <ac:spMkLst>
            <pc:docMk/>
            <pc:sldMk cId="3038946600" sldId="578"/>
            <ac:spMk id="60427" creationId="{10CF8FAE-4E4E-4F8B-A7DF-2B3A62446D89}"/>
          </ac:spMkLst>
        </pc:spChg>
        <pc:spChg chg="mod">
          <ac:chgData name="Lisa Jerram" userId="05b56f4a-856d-47a6-b34f-a2a2a4ed22b0" providerId="ADAL" clId="{DBE30A62-5BE8-4BB8-A0F2-3AEF53A5F652}" dt="2020-05-13T19:01:49.273" v="118" actId="14100"/>
          <ac:spMkLst>
            <pc:docMk/>
            <pc:sldMk cId="3038946600" sldId="578"/>
            <ac:spMk id="60428" creationId="{9109308C-EF73-4B96-8E09-0A0E3EACDDB2}"/>
          </ac:spMkLst>
        </pc:spChg>
        <pc:spChg chg="mod">
          <ac:chgData name="Lisa Jerram" userId="05b56f4a-856d-47a6-b34f-a2a2a4ed22b0" providerId="ADAL" clId="{DBE30A62-5BE8-4BB8-A0F2-3AEF53A5F652}" dt="2020-05-13T19:23:09.046" v="316" actId="1076"/>
          <ac:spMkLst>
            <pc:docMk/>
            <pc:sldMk cId="3038946600" sldId="578"/>
            <ac:spMk id="60431" creationId="{8D22B066-EB2C-4870-A614-77188B3C3258}"/>
          </ac:spMkLst>
        </pc:spChg>
        <pc:spChg chg="mod">
          <ac:chgData name="Lisa Jerram" userId="05b56f4a-856d-47a6-b34f-a2a2a4ed22b0" providerId="ADAL" clId="{DBE30A62-5BE8-4BB8-A0F2-3AEF53A5F652}" dt="2020-05-13T19:23:06.747" v="315" actId="1076"/>
          <ac:spMkLst>
            <pc:docMk/>
            <pc:sldMk cId="3038946600" sldId="578"/>
            <ac:spMk id="60432" creationId="{3670BD3F-0D5C-4F3F-AB7C-EC94127629DE}"/>
          </ac:spMkLst>
        </pc:spChg>
      </pc:sldChg>
      <pc:sldChg chg="modSp mod">
        <pc:chgData name="Lisa Jerram" userId="05b56f4a-856d-47a6-b34f-a2a2a4ed22b0" providerId="ADAL" clId="{DBE30A62-5BE8-4BB8-A0F2-3AEF53A5F652}" dt="2020-05-13T19:14:42.834" v="234" actId="1076"/>
        <pc:sldMkLst>
          <pc:docMk/>
          <pc:sldMk cId="0" sldId="580"/>
        </pc:sldMkLst>
        <pc:picChg chg="mod">
          <ac:chgData name="Lisa Jerram" userId="05b56f4a-856d-47a6-b34f-a2a2a4ed22b0" providerId="ADAL" clId="{DBE30A62-5BE8-4BB8-A0F2-3AEF53A5F652}" dt="2020-05-13T19:14:42.834" v="234" actId="1076"/>
          <ac:picMkLst>
            <pc:docMk/>
            <pc:sldMk cId="0" sldId="580"/>
            <ac:picMk id="108548" creationId="{1D289D73-BF37-47C2-AC10-DB91E4414B4D}"/>
          </ac:picMkLst>
        </pc:picChg>
      </pc:sldChg>
      <pc:sldChg chg="ord">
        <pc:chgData name="Lisa Jerram" userId="05b56f4a-856d-47a6-b34f-a2a2a4ed22b0" providerId="ADAL" clId="{DBE30A62-5BE8-4BB8-A0F2-3AEF53A5F652}" dt="2020-05-13T18:48:04.966" v="1"/>
        <pc:sldMkLst>
          <pc:docMk/>
          <pc:sldMk cId="179503960" sldId="586"/>
        </pc:sldMkLst>
      </pc:sldChg>
    </pc:docChg>
  </pc:docChgLst>
  <pc:docChgLst>
    <pc:chgData name="Lisa Jerram" userId="05b56f4a-856d-47a6-b34f-a2a2a4ed22b0" providerId="ADAL" clId="{4915631C-9F8E-4132-96D4-522411CD7BF4}"/>
    <pc:docChg chg="undo custSel modSld delSection">
      <pc:chgData name="Lisa Jerram" userId="05b56f4a-856d-47a6-b34f-a2a2a4ed22b0" providerId="ADAL" clId="{4915631C-9F8E-4132-96D4-522411CD7BF4}" dt="2020-05-13T18:44:27.474" v="50" actId="14100"/>
      <pc:docMkLst>
        <pc:docMk/>
      </pc:docMkLst>
      <pc:sldChg chg="modSp mod">
        <pc:chgData name="Lisa Jerram" userId="05b56f4a-856d-47a6-b34f-a2a2a4ed22b0" providerId="ADAL" clId="{4915631C-9F8E-4132-96D4-522411CD7BF4}" dt="2020-05-13T18:39:51.583" v="31" actId="20577"/>
        <pc:sldMkLst>
          <pc:docMk/>
          <pc:sldMk cId="1833840840" sldId="258"/>
        </pc:sldMkLst>
        <pc:spChg chg="mod">
          <ac:chgData name="Lisa Jerram" userId="05b56f4a-856d-47a6-b34f-a2a2a4ed22b0" providerId="ADAL" clId="{4915631C-9F8E-4132-96D4-522411CD7BF4}" dt="2020-05-13T18:39:51.583" v="31" actId="20577"/>
          <ac:spMkLst>
            <pc:docMk/>
            <pc:sldMk cId="1833840840" sldId="258"/>
            <ac:spMk id="32771" creationId="{00000000-0000-0000-0000-000000000000}"/>
          </ac:spMkLst>
        </pc:spChg>
      </pc:sldChg>
      <pc:sldChg chg="modSp mod">
        <pc:chgData name="Lisa Jerram" userId="05b56f4a-856d-47a6-b34f-a2a2a4ed22b0" providerId="ADAL" clId="{4915631C-9F8E-4132-96D4-522411CD7BF4}" dt="2020-05-13T18:37:52.252" v="15" actId="1076"/>
        <pc:sldMkLst>
          <pc:docMk/>
          <pc:sldMk cId="752193208" sldId="314"/>
        </pc:sldMkLst>
        <pc:picChg chg="mod">
          <ac:chgData name="Lisa Jerram" userId="05b56f4a-856d-47a6-b34f-a2a2a4ed22b0" providerId="ADAL" clId="{4915631C-9F8E-4132-96D4-522411CD7BF4}" dt="2020-05-13T18:37:52.252" v="15" actId="1076"/>
          <ac:picMkLst>
            <pc:docMk/>
            <pc:sldMk cId="752193208" sldId="314"/>
            <ac:picMk id="2" creationId="{BF81AEC9-CEC2-40CB-89EE-F5A06213409F}"/>
          </ac:picMkLst>
        </pc:picChg>
      </pc:sldChg>
      <pc:sldChg chg="modSp mod">
        <pc:chgData name="Lisa Jerram" userId="05b56f4a-856d-47a6-b34f-a2a2a4ed22b0" providerId="ADAL" clId="{4915631C-9F8E-4132-96D4-522411CD7BF4}" dt="2020-05-13T18:41:32.992" v="44" actId="5793"/>
        <pc:sldMkLst>
          <pc:docMk/>
          <pc:sldMk cId="3709621135" sldId="315"/>
        </pc:sldMkLst>
        <pc:spChg chg="mod">
          <ac:chgData name="Lisa Jerram" userId="05b56f4a-856d-47a6-b34f-a2a2a4ed22b0" providerId="ADAL" clId="{4915631C-9F8E-4132-96D4-522411CD7BF4}" dt="2020-05-13T18:41:32.992" v="44" actId="5793"/>
          <ac:spMkLst>
            <pc:docMk/>
            <pc:sldMk cId="3709621135" sldId="315"/>
            <ac:spMk id="171012" creationId="{00000000-0000-0000-0000-000000000000}"/>
          </ac:spMkLst>
        </pc:spChg>
        <pc:spChg chg="mod">
          <ac:chgData name="Lisa Jerram" userId="05b56f4a-856d-47a6-b34f-a2a2a4ed22b0" providerId="ADAL" clId="{4915631C-9F8E-4132-96D4-522411CD7BF4}" dt="2020-05-13T18:40:35.436" v="35" actId="108"/>
          <ac:spMkLst>
            <pc:docMk/>
            <pc:sldMk cId="3709621135" sldId="315"/>
            <ac:spMk id="171013" creationId="{00000000-0000-0000-0000-000000000000}"/>
          </ac:spMkLst>
        </pc:spChg>
        <pc:spChg chg="mod">
          <ac:chgData name="Lisa Jerram" userId="05b56f4a-856d-47a6-b34f-a2a2a4ed22b0" providerId="ADAL" clId="{4915631C-9F8E-4132-96D4-522411CD7BF4}" dt="2020-05-13T18:40:55.454" v="41" actId="255"/>
          <ac:spMkLst>
            <pc:docMk/>
            <pc:sldMk cId="3709621135" sldId="315"/>
            <ac:spMk id="171014" creationId="{00000000-0000-0000-0000-000000000000}"/>
          </ac:spMkLst>
        </pc:spChg>
        <pc:spChg chg="mod">
          <ac:chgData name="Lisa Jerram" userId="05b56f4a-856d-47a6-b34f-a2a2a4ed22b0" providerId="ADAL" clId="{4915631C-9F8E-4132-96D4-522411CD7BF4}" dt="2020-05-13T18:41:02.254" v="43" actId="1076"/>
          <ac:spMkLst>
            <pc:docMk/>
            <pc:sldMk cId="3709621135" sldId="315"/>
            <ac:spMk id="171016" creationId="{00000000-0000-0000-0000-000000000000}"/>
          </ac:spMkLst>
        </pc:spChg>
      </pc:sldChg>
      <pc:sldChg chg="modSp mod">
        <pc:chgData name="Lisa Jerram" userId="05b56f4a-856d-47a6-b34f-a2a2a4ed22b0" providerId="ADAL" clId="{4915631C-9F8E-4132-96D4-522411CD7BF4}" dt="2020-05-13T18:38:07.385" v="20" actId="1076"/>
        <pc:sldMkLst>
          <pc:docMk/>
          <pc:sldMk cId="0" sldId="354"/>
        </pc:sldMkLst>
        <pc:picChg chg="mod">
          <ac:chgData name="Lisa Jerram" userId="05b56f4a-856d-47a6-b34f-a2a2a4ed22b0" providerId="ADAL" clId="{4915631C-9F8E-4132-96D4-522411CD7BF4}" dt="2020-05-13T18:38:07.385" v="20" actId="1076"/>
          <ac:picMkLst>
            <pc:docMk/>
            <pc:sldMk cId="0" sldId="354"/>
            <ac:picMk id="3" creationId="{9081624D-93C3-4FDA-B0C8-62D2F057BFAD}"/>
          </ac:picMkLst>
        </pc:picChg>
        <pc:picChg chg="mod">
          <ac:chgData name="Lisa Jerram" userId="05b56f4a-856d-47a6-b34f-a2a2a4ed22b0" providerId="ADAL" clId="{4915631C-9F8E-4132-96D4-522411CD7BF4}" dt="2020-05-13T18:38:05.149" v="19" actId="1076"/>
          <ac:picMkLst>
            <pc:docMk/>
            <pc:sldMk cId="0" sldId="354"/>
            <ac:picMk id="31747" creationId="{F5635010-1D48-45DD-AF0F-A7E7621320EE}"/>
          </ac:picMkLst>
        </pc:picChg>
      </pc:sldChg>
      <pc:sldChg chg="modSp">
        <pc:chgData name="Lisa Jerram" userId="05b56f4a-856d-47a6-b34f-a2a2a4ed22b0" providerId="ADAL" clId="{4915631C-9F8E-4132-96D4-522411CD7BF4}" dt="2020-05-13T18:36:27.927" v="4" actId="1076"/>
        <pc:sldMkLst>
          <pc:docMk/>
          <pc:sldMk cId="3583929508" sldId="520"/>
        </pc:sldMkLst>
        <pc:picChg chg="mod">
          <ac:chgData name="Lisa Jerram" userId="05b56f4a-856d-47a6-b34f-a2a2a4ed22b0" providerId="ADAL" clId="{4915631C-9F8E-4132-96D4-522411CD7BF4}" dt="2020-05-13T18:36:24.892" v="3" actId="1076"/>
          <ac:picMkLst>
            <pc:docMk/>
            <pc:sldMk cId="3583929508" sldId="520"/>
            <ac:picMk id="12" creationId="{00000000-0000-0000-0000-000000000000}"/>
          </ac:picMkLst>
        </pc:picChg>
        <pc:picChg chg="mod">
          <ac:chgData name="Lisa Jerram" userId="05b56f4a-856d-47a6-b34f-a2a2a4ed22b0" providerId="ADAL" clId="{4915631C-9F8E-4132-96D4-522411CD7BF4}" dt="2020-05-13T18:36:27.927" v="4" actId="1076"/>
          <ac:picMkLst>
            <pc:docMk/>
            <pc:sldMk cId="3583929508" sldId="520"/>
            <ac:picMk id="13" creationId="{00000000-0000-0000-0000-000000000000}"/>
          </ac:picMkLst>
        </pc:picChg>
      </pc:sldChg>
      <pc:sldChg chg="modSp mod">
        <pc:chgData name="Lisa Jerram" userId="05b56f4a-856d-47a6-b34f-a2a2a4ed22b0" providerId="ADAL" clId="{4915631C-9F8E-4132-96D4-522411CD7BF4}" dt="2020-05-13T18:39:34.171" v="28" actId="1076"/>
        <pc:sldMkLst>
          <pc:docMk/>
          <pc:sldMk cId="2748331642" sldId="527"/>
        </pc:sldMkLst>
        <pc:spChg chg="mod">
          <ac:chgData name="Lisa Jerram" userId="05b56f4a-856d-47a6-b34f-a2a2a4ed22b0" providerId="ADAL" clId="{4915631C-9F8E-4132-96D4-522411CD7BF4}" dt="2020-05-13T18:39:34.171" v="28" actId="1076"/>
          <ac:spMkLst>
            <pc:docMk/>
            <pc:sldMk cId="2748331642" sldId="527"/>
            <ac:spMk id="6" creationId="{00E5B0B1-FBEF-46A5-B0F2-D9A7AB57C2E9}"/>
          </ac:spMkLst>
        </pc:spChg>
      </pc:sldChg>
      <pc:sldChg chg="modSp mod">
        <pc:chgData name="Lisa Jerram" userId="05b56f4a-856d-47a6-b34f-a2a2a4ed22b0" providerId="ADAL" clId="{4915631C-9F8E-4132-96D4-522411CD7BF4}" dt="2020-05-13T18:44:27.474" v="50" actId="14100"/>
        <pc:sldMkLst>
          <pc:docMk/>
          <pc:sldMk cId="2886283999" sldId="565"/>
        </pc:sldMkLst>
        <pc:spChg chg="mod">
          <ac:chgData name="Lisa Jerram" userId="05b56f4a-856d-47a6-b34f-a2a2a4ed22b0" providerId="ADAL" clId="{4915631C-9F8E-4132-96D4-522411CD7BF4}" dt="2020-05-13T18:44:27.474" v="50" actId="14100"/>
          <ac:spMkLst>
            <pc:docMk/>
            <pc:sldMk cId="2886283999" sldId="565"/>
            <ac:spMk id="4" creationId="{17D97120-1E06-44D7-90D1-6F9DB87663FF}"/>
          </ac:spMkLst>
        </pc:spChg>
        <pc:picChg chg="mod">
          <ac:chgData name="Lisa Jerram" userId="05b56f4a-856d-47a6-b34f-a2a2a4ed22b0" providerId="ADAL" clId="{4915631C-9F8E-4132-96D4-522411CD7BF4}" dt="2020-05-13T18:44:25.190" v="49" actId="1076"/>
          <ac:picMkLst>
            <pc:docMk/>
            <pc:sldMk cId="2886283999" sldId="565"/>
            <ac:picMk id="3" creationId="{03422623-4312-43EC-AB88-ACDAA3DD48AB}"/>
          </ac:picMkLst>
        </pc:pic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2-26T14:32:26.580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65A2E-323C-451C-8724-D7296E7B8774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93A48-F60C-487E-9E4F-A61811AA3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714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EFDFD-3E6C-1543-BF44-7DA35F6783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35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93A48-F60C-487E-9E4F-A61811AA3D9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85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645795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30638"/>
            <a:ext cx="523875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40419-9781-4115-8711-90154FFD403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7160B-E2BA-4AD4-B077-AEF83C58695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41400"/>
            <a:ext cx="5238750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Content Placehold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417" y="2776537"/>
            <a:ext cx="13430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53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40419-9781-4115-8711-90154FFD403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7160B-E2BA-4AD4-B077-AEF83C586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0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40419-9781-4115-8711-90154FFD403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7160B-E2BA-4AD4-B077-AEF83C586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6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752600"/>
            <a:ext cx="508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52600"/>
            <a:ext cx="508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670DB-09B1-4ACD-AD17-43CD755A64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2843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752600"/>
            <a:ext cx="508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752600"/>
            <a:ext cx="5080000" cy="4343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47C3A-B635-4955-9F44-090797B8B4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5084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752600"/>
            <a:ext cx="508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752600"/>
            <a:ext cx="5080000" cy="2095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080000" cy="2095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91AEA-6DE9-4AEF-8E60-DF8D05C1E5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2099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52" r="88" b="-2047"/>
          <a:stretch/>
        </p:blipFill>
        <p:spPr>
          <a:xfrm>
            <a:off x="0" y="0"/>
            <a:ext cx="12192000" cy="5315261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" y="-1"/>
            <a:ext cx="12181172" cy="531526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lumMod val="75000"/>
                  <a:alpha val="30000"/>
                </a:schemeClr>
              </a:gs>
            </a:gsLst>
            <a:lin ang="10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4" name="Picture 13" descr="Upper Left Corner Lines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6790260" cy="4183391"/>
          </a:xfrm>
          <a:prstGeom prst="rect">
            <a:avLst/>
          </a:prstGeom>
        </p:spPr>
      </p:pic>
      <p:pic>
        <p:nvPicPr>
          <p:cNvPr id="15" name="Picture 14" descr="APTA__Curving Line Element__WITH White space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8" b="50000"/>
          <a:stretch/>
        </p:blipFill>
        <p:spPr>
          <a:xfrm>
            <a:off x="0" y="3681939"/>
            <a:ext cx="12191999" cy="3176061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1264" y="1774196"/>
            <a:ext cx="11220560" cy="1375217"/>
          </a:xfrm>
        </p:spPr>
        <p:txBody>
          <a:bodyPr/>
          <a:lstStyle>
            <a:lvl1pPr>
              <a:defRPr sz="64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Adjust Headline Size As Needed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650299" y="5315262"/>
            <a:ext cx="2154355" cy="1304641"/>
          </a:xfrm>
          <a:prstGeom prst="rect">
            <a:avLst/>
          </a:prstGeom>
        </p:spPr>
      </p:pic>
      <p:sp>
        <p:nvSpPr>
          <p:cNvPr id="19" name="Subtitle 2"/>
          <p:cNvSpPr>
            <a:spLocks noGrp="1"/>
          </p:cNvSpPr>
          <p:nvPr>
            <p:ph type="subTitle" idx="4294967295" hasCustomPrompt="1"/>
          </p:nvPr>
        </p:nvSpPr>
        <p:spPr>
          <a:xfrm>
            <a:off x="481264" y="2843418"/>
            <a:ext cx="8447387" cy="611988"/>
          </a:xfrm>
        </p:spPr>
        <p:txBody>
          <a:bodyPr/>
          <a:lstStyle>
            <a:lvl1pPr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Add subtitle here.  Image can be changed on the Title Slide Master</a:t>
            </a:r>
          </a:p>
        </p:txBody>
      </p:sp>
    </p:spTree>
    <p:extLst>
      <p:ext uri="{BB962C8B-B14F-4D97-AF65-F5344CB8AC3E}">
        <p14:creationId xmlns:p14="http://schemas.microsoft.com/office/powerpoint/2010/main" val="205999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645795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30638"/>
            <a:ext cx="523875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B852C-909C-4844-82F0-21784211A6E6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A58A-D625-4402-A0AC-C1E4846BDEE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41400"/>
            <a:ext cx="5238750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417" y="2776537"/>
            <a:ext cx="13430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46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7875"/>
            <a:ext cx="12192000" cy="1000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33675" cy="1238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290" y="365125"/>
            <a:ext cx="9531510" cy="1325563"/>
          </a:xfrm>
        </p:spPr>
        <p:txBody>
          <a:bodyPr/>
          <a:lstStyle>
            <a:lvl1pPr>
              <a:defRPr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2290" y="1825625"/>
            <a:ext cx="9531510" cy="4351338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B852C-909C-4844-82F0-21784211A6E6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A58A-D625-4402-A0AC-C1E4846BDEE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65" y="1173162"/>
            <a:ext cx="13430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03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709738"/>
            <a:ext cx="12192000" cy="287972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B852C-909C-4844-82F0-21784211A6E6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A58A-D625-4402-A0AC-C1E4846BD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26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7875"/>
            <a:ext cx="12192000" cy="1000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33675" cy="1238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290" y="365125"/>
            <a:ext cx="9531510" cy="1325563"/>
          </a:xfrm>
        </p:spPr>
        <p:txBody>
          <a:bodyPr/>
          <a:lstStyle>
            <a:lvl1pPr>
              <a:defRPr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2290" y="1825625"/>
            <a:ext cx="4635660" cy="4351338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9400" y="1825625"/>
            <a:ext cx="4724400" cy="4351338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B852C-909C-4844-82F0-21784211A6E6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A58A-D625-4402-A0AC-C1E4846BDE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65" y="1173162"/>
            <a:ext cx="13430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7875"/>
            <a:ext cx="12192000" cy="1000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33675" cy="1238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290" y="365125"/>
            <a:ext cx="9531510" cy="1325563"/>
          </a:xfrm>
        </p:spPr>
        <p:txBody>
          <a:bodyPr/>
          <a:lstStyle>
            <a:lvl1pPr>
              <a:defRPr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2290" y="1825625"/>
            <a:ext cx="9531510" cy="4351338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40419-9781-4115-8711-90154FFD403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7160B-E2BA-4AD4-B077-AEF83C58695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65" y="1173162"/>
            <a:ext cx="13430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389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7875"/>
            <a:ext cx="12192000" cy="1000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33675" cy="1238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290" y="365125"/>
            <a:ext cx="9533098" cy="1325563"/>
          </a:xfrm>
        </p:spPr>
        <p:txBody>
          <a:bodyPr/>
          <a:lstStyle>
            <a:lvl1pPr>
              <a:defRPr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2290" y="1681163"/>
            <a:ext cx="474996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2290" y="2505075"/>
            <a:ext cx="4749960" cy="3684588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24650" y="1681163"/>
            <a:ext cx="463073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24650" y="2505075"/>
            <a:ext cx="4630737" cy="3684588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B852C-909C-4844-82F0-21784211A6E6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A58A-D625-4402-A0AC-C1E4846BDEE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65" y="1173162"/>
            <a:ext cx="13430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21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7875"/>
            <a:ext cx="12192000" cy="1000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33675" cy="1238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290" y="365125"/>
            <a:ext cx="9531510" cy="1325563"/>
          </a:xfrm>
        </p:spPr>
        <p:txBody>
          <a:bodyPr/>
          <a:lstStyle>
            <a:lvl1pPr>
              <a:defRPr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B852C-909C-4844-82F0-21784211A6E6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A58A-D625-4402-A0AC-C1E4846BDEE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65" y="1173162"/>
            <a:ext cx="13430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08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7875"/>
            <a:ext cx="12192000" cy="1000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33675" cy="12382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B852C-909C-4844-82F0-21784211A6E6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A58A-D625-4402-A0AC-C1E4846BDEE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65" y="1173162"/>
            <a:ext cx="13430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511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7875"/>
            <a:ext cx="12192000" cy="1000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33675" cy="1238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290" y="457200"/>
            <a:ext cx="4807110" cy="1600200"/>
          </a:xfrm>
        </p:spPr>
        <p:txBody>
          <a:bodyPr anchor="b"/>
          <a:lstStyle>
            <a:lvl1pPr>
              <a:defRPr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8624" y="987425"/>
            <a:ext cx="4576763" cy="4873625"/>
          </a:xfrm>
        </p:spPr>
        <p:txBody>
          <a:bodyPr/>
          <a:lstStyle>
            <a:lvl1pPr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2290" y="2057400"/>
            <a:ext cx="4807110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B852C-909C-4844-82F0-21784211A6E6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A58A-D625-4402-A0AC-C1E4846BDE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65" y="1173162"/>
            <a:ext cx="13430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151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7875"/>
            <a:ext cx="12192000" cy="1000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33675" cy="1238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2242" y="469106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774211" y="673434"/>
            <a:ext cx="3563938" cy="4873625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72481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B852C-909C-4844-82F0-21784211A6E6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A58A-D625-4402-A0AC-C1E4846BDEE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65" y="1173162"/>
            <a:ext cx="13430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768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B852C-909C-4844-82F0-21784211A6E6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A58A-D625-4402-A0AC-C1E4846BD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86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B852C-909C-4844-82F0-21784211A6E6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A58A-D625-4402-A0AC-C1E4846BD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825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752600"/>
            <a:ext cx="508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52600"/>
            <a:ext cx="508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CA58A-D625-4402-A0AC-C1E4846BD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073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752600"/>
            <a:ext cx="508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752600"/>
            <a:ext cx="5080000" cy="4343400"/>
          </a:xfrm>
        </p:spPr>
        <p:txBody>
          <a:bodyPr/>
          <a:lstStyle/>
          <a:p>
            <a:pPr lvl="0"/>
            <a:r>
              <a:rPr lang="en-US" noProof="0"/>
              <a:t>Click icon to add online image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97146C-6DCA-40F8-A0B2-07E9C43BFDD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93217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752600"/>
            <a:ext cx="508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752600"/>
            <a:ext cx="5080000" cy="2095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080000" cy="2095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CA58A-D625-4402-A0AC-C1E4846BD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43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09738"/>
            <a:ext cx="12192000" cy="287972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40419-9781-4115-8711-90154FFD403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7160B-E2BA-4AD4-B077-AEF83C586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383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EF0B67D-D068-4D24-8074-9375C3C110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44450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D1A930-5161-48F3-891E-A437A431A0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4365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720F6604-F8AA-44AF-A7E5-DD6EC7C4A2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816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9A555BBC-82E6-478A-BB13-834727DEC0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0315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10363200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D24944AE-6D4F-4CED-9ACC-1F48CE848D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7313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EB791B6-2060-4DA9-9FD3-0E2E4B0125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F408211-10CD-46D5-A7DD-49BC1F7543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62CEA19-FE88-4E31-B9AB-776FBB0C87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A0002-5A46-47CE-AAC1-3B77373E44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2432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7875"/>
            <a:ext cx="12192000" cy="1000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33675" cy="1238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290" y="365125"/>
            <a:ext cx="9531510" cy="1325563"/>
          </a:xfrm>
        </p:spPr>
        <p:txBody>
          <a:bodyPr/>
          <a:lstStyle>
            <a:lvl1pPr>
              <a:defRPr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2290" y="1825625"/>
            <a:ext cx="4635660" cy="4351338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9400" y="1825625"/>
            <a:ext cx="4724400" cy="4351338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40419-9781-4115-8711-90154FFD403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7160B-E2BA-4AD4-B077-AEF83C58695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Content Placeholder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65" y="1173162"/>
            <a:ext cx="13430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79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7875"/>
            <a:ext cx="12192000" cy="1000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33675" cy="1238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290" y="365125"/>
            <a:ext cx="9533098" cy="1325563"/>
          </a:xfrm>
        </p:spPr>
        <p:txBody>
          <a:bodyPr/>
          <a:lstStyle>
            <a:lvl1pPr>
              <a:defRPr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2290" y="1681163"/>
            <a:ext cx="474996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2290" y="2505075"/>
            <a:ext cx="4749960" cy="3684588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24650" y="1681163"/>
            <a:ext cx="463073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24650" y="2505075"/>
            <a:ext cx="4630737" cy="3684588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40419-9781-4115-8711-90154FFD403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7160B-E2BA-4AD4-B077-AEF83C58695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Content Placeholder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65" y="1173162"/>
            <a:ext cx="13430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95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7875"/>
            <a:ext cx="12192000" cy="1000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33675" cy="1238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290" y="365125"/>
            <a:ext cx="9531510" cy="1325563"/>
          </a:xfrm>
        </p:spPr>
        <p:txBody>
          <a:bodyPr/>
          <a:lstStyle>
            <a:lvl1pPr>
              <a:defRPr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40419-9781-4115-8711-90154FFD403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7160B-E2BA-4AD4-B077-AEF83C58695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Content Placeholder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65" y="1173162"/>
            <a:ext cx="13430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84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7875"/>
            <a:ext cx="12192000" cy="1000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33675" cy="12382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40419-9781-4115-8711-90154FFD403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7160B-E2BA-4AD4-B077-AEF83C58695D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Content Placeholder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65" y="1173162"/>
            <a:ext cx="13430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54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7875"/>
            <a:ext cx="12192000" cy="1000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33675" cy="1238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2290" y="457200"/>
            <a:ext cx="4807110" cy="1600200"/>
          </a:xfrm>
        </p:spPr>
        <p:txBody>
          <a:bodyPr anchor="b"/>
          <a:lstStyle>
            <a:lvl1pPr>
              <a:defRPr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8624" y="987425"/>
            <a:ext cx="4576763" cy="4873625"/>
          </a:xfrm>
        </p:spPr>
        <p:txBody>
          <a:bodyPr/>
          <a:lstStyle>
            <a:lvl1pPr>
              <a:defRPr sz="3200"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2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2290" y="2057400"/>
            <a:ext cx="4807110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40419-9781-4115-8711-90154FFD403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7160B-E2BA-4AD4-B077-AEF83C58695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Content Placeholder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65" y="1173162"/>
            <a:ext cx="13430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4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7875"/>
            <a:ext cx="12192000" cy="1000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33675" cy="1238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2242" y="469106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774211" y="673434"/>
            <a:ext cx="3563938" cy="4873625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72481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40419-9781-4115-8711-90154FFD403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7160B-E2BA-4AD4-B077-AEF83C58695D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Content Placeholder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65" y="1173162"/>
            <a:ext cx="13430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458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40419-9781-4115-8711-90154FFD4038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7160B-E2BA-4AD4-B077-AEF83C586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0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72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B852C-909C-4844-82F0-21784211A6E6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CA58A-D625-4402-A0AC-C1E4846BD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1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2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pta.com/research-technical-resources/aptau/learning-and-development/webinars/committee-webinars/technical-services-and-innovation-webinars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3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7.xml"/><Relationship Id="rId4" Type="http://schemas.openxmlformats.org/officeDocument/2006/relationships/comments" Target="../comments/commen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4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7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pta.com/research-technical-resources/standards/bus-transit-systems-standards-program/" TargetMode="External"/><Relationship Id="rId4" Type="http://schemas.openxmlformats.org/officeDocument/2006/relationships/image" Target="../media/image9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642" y="1173197"/>
            <a:ext cx="9482867" cy="201024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ja-JP" sz="4900" dirty="0">
                <a:latin typeface="Franklin Gothic Medium" panose="020B0603020102020204" pitchFamily="34" charset="0"/>
                <a:ea typeface="ＭＳ Ｐゴシック" panose="020B0600070205080204" pitchFamily="34" charset="-128"/>
              </a:rPr>
              <a:t>APTA Webinar Series:</a:t>
            </a:r>
            <a:br>
              <a:rPr lang="en-US" altLang="ja-JP" sz="4900" dirty="0">
                <a:latin typeface="Franklin Gothic Medium" panose="020B0603020102020204" pitchFamily="34" charset="0"/>
                <a:ea typeface="ＭＳ Ｐゴシック" panose="020B0600070205080204" pitchFamily="34" charset="-128"/>
              </a:rPr>
            </a:br>
            <a:r>
              <a:rPr lang="en-US" altLang="en-US" sz="4900" dirty="0">
                <a:latin typeface="Franklin Gothic Medium" panose="020B0603020102020204" pitchFamily="34" charset="0"/>
              </a:rPr>
              <a:t>Transit Bus Air Supply System</a:t>
            </a:r>
            <a:endParaRPr lang="en-US" sz="4900" dirty="0">
              <a:latin typeface="Franklin Gothic Medium" panose="020B0603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54642" y="3192869"/>
            <a:ext cx="9737557" cy="675029"/>
          </a:xfrm>
        </p:spPr>
        <p:txBody>
          <a:bodyPr anchor="ctr">
            <a:normAutofit fontScale="77500" lnSpcReduction="20000"/>
          </a:bodyPr>
          <a:lstStyle/>
          <a:p>
            <a:pPr marL="0" indent="0">
              <a:buNone/>
            </a:pPr>
            <a:r>
              <a:rPr lang="en-US" sz="39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Presented by APTA Bus Technical Maintenance Committee</a:t>
            </a:r>
          </a:p>
        </p:txBody>
      </p:sp>
    </p:spTree>
    <p:extLst>
      <p:ext uri="{BB962C8B-B14F-4D97-AF65-F5344CB8AC3E}">
        <p14:creationId xmlns:p14="http://schemas.microsoft.com/office/powerpoint/2010/main" val="4186100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48737-3164-465F-ACFA-534D6CEDE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2290" y="365125"/>
            <a:ext cx="9531510" cy="1820060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 Brake System</a:t>
            </a:r>
            <a:br>
              <a:rPr lang="en-US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351EBB4-4404-4640-AC69-DCB60C7B9A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79" y="1755043"/>
            <a:ext cx="10846323" cy="432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68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45970" y="1624263"/>
            <a:ext cx="9307830" cy="4235623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  <a:buNone/>
            </a:pPr>
            <a:r>
              <a:rPr lang="en-US" altLang="en-US" sz="4400"/>
              <a:t>Air brake system is comprised of three      sub-systems:</a:t>
            </a:r>
          </a:p>
          <a:p>
            <a:pPr lvl="1">
              <a:spcBef>
                <a:spcPct val="50000"/>
              </a:spcBef>
            </a:pPr>
            <a:r>
              <a:rPr lang="en-US" altLang="en-US" sz="4000"/>
              <a:t>Air Supply System</a:t>
            </a:r>
          </a:p>
          <a:p>
            <a:pPr lvl="1">
              <a:spcBef>
                <a:spcPct val="50000"/>
              </a:spcBef>
            </a:pPr>
            <a:r>
              <a:rPr lang="en-US" altLang="en-US" sz="4000"/>
              <a:t>Air Control System</a:t>
            </a:r>
          </a:p>
          <a:p>
            <a:pPr lvl="1">
              <a:spcBef>
                <a:spcPct val="50000"/>
              </a:spcBef>
            </a:pPr>
            <a:r>
              <a:rPr lang="en-US" altLang="en-US" sz="4000"/>
              <a:t>Foundation Brake System</a:t>
            </a:r>
          </a:p>
          <a:p>
            <a:pPr>
              <a:spcBef>
                <a:spcPct val="50000"/>
              </a:spcBef>
            </a:pPr>
            <a:endParaRPr lang="en-US" altLang="en-US" sz="3600"/>
          </a:p>
          <a:p>
            <a:pPr>
              <a:spcBef>
                <a:spcPct val="50000"/>
              </a:spcBef>
              <a:buNone/>
            </a:pPr>
            <a:endParaRPr lang="en-US" altLang="en-US" sz="36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E6F947-AEA2-45AA-9EDC-B781974EE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System Layout</a:t>
            </a:r>
          </a:p>
        </p:txBody>
      </p:sp>
    </p:spTree>
    <p:extLst>
      <p:ext uri="{BB962C8B-B14F-4D97-AF65-F5344CB8AC3E}">
        <p14:creationId xmlns:p14="http://schemas.microsoft.com/office/powerpoint/2010/main" val="2749163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2290" y="2346157"/>
            <a:ext cx="9531510" cy="3830805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4400"/>
              <a:t>Supply system provides, conditions, and stores the compressed air which is the medium of control and power of the vehicle’s braking system</a:t>
            </a:r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71C077-2046-4679-9D58-50D78CA60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 Supply System</a:t>
            </a:r>
          </a:p>
        </p:txBody>
      </p:sp>
    </p:spTree>
    <p:extLst>
      <p:ext uri="{BB962C8B-B14F-4D97-AF65-F5344CB8AC3E}">
        <p14:creationId xmlns:p14="http://schemas.microsoft.com/office/powerpoint/2010/main" val="3324787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2290" y="1467853"/>
            <a:ext cx="9531510" cy="470911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Air Leaks are the root cause for the majority of air system problems</a:t>
            </a:r>
          </a:p>
          <a:p>
            <a:r>
              <a:rPr lang="en-US" altLang="en-US" sz="4000" dirty="0"/>
              <a:t>The condition of the supply system will indicate the health of the complete air system</a:t>
            </a:r>
          </a:p>
          <a:p>
            <a:r>
              <a:rPr lang="en-US" altLang="en-US" sz="4000" dirty="0"/>
              <a:t>A dirty supply system will result in a problematic control and foundation system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FB7957-D29D-4A1F-B693-92064BF35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i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Shop Tips</a:t>
            </a:r>
          </a:p>
        </p:txBody>
      </p:sp>
    </p:spTree>
    <p:extLst>
      <p:ext uri="{BB962C8B-B14F-4D97-AF65-F5344CB8AC3E}">
        <p14:creationId xmlns:p14="http://schemas.microsoft.com/office/powerpoint/2010/main" val="1430427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en-US" sz="4000" dirty="0"/>
              <a:t>Maximum allowable static air loss is 2 PSI in one minute</a:t>
            </a:r>
          </a:p>
          <a:p>
            <a:r>
              <a:rPr lang="en-US" altLang="en-US" sz="4000" dirty="0"/>
              <a:t>Static air loss is with service brakes released and parking brake fully applied</a:t>
            </a:r>
          </a:p>
          <a:p>
            <a:r>
              <a:rPr lang="en-US" altLang="en-US" sz="4000" dirty="0"/>
              <a:t>Maximum allowable applied air loss is 3 PSI in one minute</a:t>
            </a:r>
          </a:p>
          <a:p>
            <a:r>
              <a:rPr lang="en-US" altLang="en-US" sz="4000" dirty="0"/>
              <a:t>Applied air loss is with service brakes fully applied and parking brake released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2AF9564-4A7D-46A1-9967-CA0C3F307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 Loss</a:t>
            </a:r>
          </a:p>
        </p:txBody>
      </p:sp>
    </p:spTree>
    <p:extLst>
      <p:ext uri="{BB962C8B-B14F-4D97-AF65-F5344CB8AC3E}">
        <p14:creationId xmlns:p14="http://schemas.microsoft.com/office/powerpoint/2010/main" val="4199946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2290" y="1431758"/>
            <a:ext cx="9531510" cy="4745205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sz="4000" dirty="0"/>
              <a:t>Air leaks at connections and valve exhaust ports are acceptable if air loss does not exceed allowable limits</a:t>
            </a:r>
          </a:p>
          <a:p>
            <a:r>
              <a:rPr lang="en-US" altLang="en-US" sz="4000" dirty="0"/>
              <a:t>Air leaks at brake chambers are a violation of CVSA and meet/result in Out of Service Criteria </a:t>
            </a:r>
          </a:p>
          <a:p>
            <a:r>
              <a:rPr lang="en-US" altLang="en-US" sz="4000" dirty="0"/>
              <a:t>With the service brakes fully applied, 90% of the air pressure in the brake reservoir must be available at the brake chamber</a:t>
            </a:r>
          </a:p>
          <a:p>
            <a:r>
              <a:rPr lang="en-US" altLang="en-US" sz="4000" dirty="0"/>
              <a:t>32 oz is the maximum allowable limit for liquids in each reservoir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BE6C90-3074-47B0-9718-203510B2B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System Operation</a:t>
            </a:r>
          </a:p>
        </p:txBody>
      </p:sp>
    </p:spTree>
    <p:extLst>
      <p:ext uri="{BB962C8B-B14F-4D97-AF65-F5344CB8AC3E}">
        <p14:creationId xmlns:p14="http://schemas.microsoft.com/office/powerpoint/2010/main" val="236388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>
            <a:extLst>
              <a:ext uri="{FF2B5EF4-FFF2-40B4-BE49-F238E27FC236}">
                <a16:creationId xmlns:a16="http://schemas.microsoft.com/office/drawing/2014/main" id="{40B52E81-96CF-4B47-874A-556690BBA4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79614" y="150812"/>
            <a:ext cx="8948030" cy="762000"/>
          </a:xfrm>
          <a:noFill/>
        </p:spPr>
        <p:txBody>
          <a:bodyPr anchor="t">
            <a:noAutofit/>
          </a:bodyPr>
          <a:lstStyle/>
          <a:p>
            <a:pPr eaLnBrk="1" hangingPunct="1"/>
            <a:r>
              <a:rPr lang="en-US" altLang="en-US" sz="4800">
                <a:latin typeface="Arial" panose="020B0604020202020204" pitchFamily="34" charset="0"/>
                <a:cs typeface="Arial" panose="020B0604020202020204" pitchFamily="34" charset="0"/>
              </a:rPr>
              <a:t>Typical Air System Schematic</a:t>
            </a:r>
          </a:p>
        </p:txBody>
      </p:sp>
      <p:pic>
        <p:nvPicPr>
          <p:cNvPr id="26627" name="Picture 9">
            <a:extLst>
              <a:ext uri="{FF2B5EF4-FFF2-40B4-BE49-F238E27FC236}">
                <a16:creationId xmlns:a16="http://schemas.microsoft.com/office/drawing/2014/main" id="{97F90304-286E-4684-BA93-C1FE35BA8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4" y="1065212"/>
            <a:ext cx="8226425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0" name="Picture 10">
            <a:extLst>
              <a:ext uri="{FF2B5EF4-FFF2-40B4-BE49-F238E27FC236}">
                <a16:creationId xmlns:a16="http://schemas.microsoft.com/office/drawing/2014/main" id="{11141073-2574-4B94-A77A-B730F370D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090" y="2935464"/>
            <a:ext cx="6705600" cy="37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5" name="Line 15">
            <a:extLst>
              <a:ext uri="{FF2B5EF4-FFF2-40B4-BE49-F238E27FC236}">
                <a16:creationId xmlns:a16="http://schemas.microsoft.com/office/drawing/2014/main" id="{C9B2B382-C96F-4764-A507-5D260B681BB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962400" y="1295400"/>
            <a:ext cx="3124200" cy="1524000"/>
          </a:xfrm>
          <a:prstGeom prst="line">
            <a:avLst/>
          </a:prstGeom>
          <a:noFill/>
          <a:ln w="444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6817" name="Picture 17">
            <a:extLst>
              <a:ext uri="{FF2B5EF4-FFF2-40B4-BE49-F238E27FC236}">
                <a16:creationId xmlns:a16="http://schemas.microsoft.com/office/drawing/2014/main" id="{6406AD46-DCA9-4FF7-876E-59BF2D590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681111"/>
            <a:ext cx="6332538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8" name="Line 18">
            <a:extLst>
              <a:ext uri="{FF2B5EF4-FFF2-40B4-BE49-F238E27FC236}">
                <a16:creationId xmlns:a16="http://schemas.microsoft.com/office/drawing/2014/main" id="{856FA6DC-97FC-453F-A595-72B896EBBF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8200" y="1600200"/>
            <a:ext cx="762000" cy="10668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6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6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6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89C4994C-A733-4675-9873-7D9E405192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5671" y="221456"/>
            <a:ext cx="953151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 Tubing and Line Colors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EBDE1B0D-BFD0-4A17-BD87-93F20367BF3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905000" y="5486400"/>
            <a:ext cx="8607426" cy="731838"/>
          </a:xfrm>
          <a:noFill/>
        </p:spPr>
        <p:txBody>
          <a:bodyPr>
            <a:normAutofit/>
          </a:bodyPr>
          <a:lstStyle/>
          <a:p>
            <a:pPr indent="-171450">
              <a:lnSpc>
                <a:spcPct val="80000"/>
              </a:lnSpc>
              <a:tabLst>
                <a:tab pos="285750" algn="l"/>
              </a:tabLst>
            </a:pPr>
            <a:r>
              <a:rPr lang="en-US" altLang="en-US" sz="3500">
                <a:solidFill>
                  <a:srgbClr val="0000CC"/>
                </a:solidFill>
              </a:rPr>
              <a:t> </a:t>
            </a:r>
            <a:r>
              <a:rPr lang="en-US" altLang="en-US" sz="32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r>
              <a:rPr lang="en-US" altLang="en-US" sz="3500"/>
              <a:t>	</a:t>
            </a:r>
            <a:r>
              <a:rPr lang="en-US" altLang="en-US" sz="3200">
                <a:solidFill>
                  <a:schemeClr val="tx1"/>
                </a:solidFill>
                <a:latin typeface="Arial" panose="020B0604020202020204" pitchFamily="34" charset="0"/>
              </a:rPr>
              <a:t>Suspension system some buses</a:t>
            </a:r>
          </a:p>
        </p:txBody>
      </p:sp>
      <p:sp>
        <p:nvSpPr>
          <p:cNvPr id="75780" name="Text Box 4">
            <a:extLst>
              <a:ext uri="{FF2B5EF4-FFF2-40B4-BE49-F238E27FC236}">
                <a16:creationId xmlns:a16="http://schemas.microsoft.com/office/drawing/2014/main" id="{65DFE4B6-27AC-4851-93C5-9E899DA8E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4" y="1295401"/>
            <a:ext cx="868362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Green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Supply and primary brake system</a:t>
            </a:r>
          </a:p>
        </p:txBody>
      </p:sp>
      <p:sp>
        <p:nvSpPr>
          <p:cNvPr id="75781" name="Text Box 5">
            <a:extLst>
              <a:ext uri="{FF2B5EF4-FFF2-40B4-BE49-F238E27FC236}">
                <a16:creationId xmlns:a16="http://schemas.microsoft.com/office/drawing/2014/main" id="{060A2ABC-1FB9-4AEA-9738-AFCEC7BEB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1981200"/>
            <a:ext cx="7620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286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Red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Secondary brake system</a:t>
            </a:r>
          </a:p>
        </p:txBody>
      </p:sp>
      <p:sp>
        <p:nvSpPr>
          <p:cNvPr id="75782" name="Text Box 6">
            <a:extLst>
              <a:ext uri="{FF2B5EF4-FFF2-40B4-BE49-F238E27FC236}">
                <a16:creationId xmlns:a16="http://schemas.microsoft.com/office/drawing/2014/main" id="{EE9B3C7D-E96E-428E-89F5-C56429D8A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4" y="2819400"/>
            <a:ext cx="86836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Brown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Parking, Emergency, </a:t>
            </a:r>
            <a:r>
              <a:rPr kumimoji="0" lang="en-US" altLang="en-US" sz="32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Spring Brakes</a:t>
            </a:r>
          </a:p>
        </p:txBody>
      </p:sp>
      <p:sp>
        <p:nvSpPr>
          <p:cNvPr id="75783" name="Text Box 7">
            <a:extLst>
              <a:ext uri="{FF2B5EF4-FFF2-40B4-BE49-F238E27FC236}">
                <a16:creationId xmlns:a16="http://schemas.microsoft.com/office/drawing/2014/main" id="{26255063-A393-4506-B0B2-9E5FF9711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4" y="3581400"/>
            <a:ext cx="8226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solidFill>
                    <a:srgbClr val="5B9BD5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Yellow</a:t>
            </a: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Governor control circuit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784" name="Text Box 8">
            <a:extLst>
              <a:ext uri="{FF2B5EF4-FFF2-40B4-BE49-F238E27FC236}">
                <a16:creationId xmlns:a16="http://schemas.microsoft.com/office/drawing/2014/main" id="{6BF5D63B-9DFD-4364-9B8F-D287EF8A9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4267200"/>
            <a:ext cx="7772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2860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Black	Accessory system, suspension 		system on some buses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5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5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build="p"/>
      <p:bldP spid="75780" grpId="0"/>
      <p:bldP spid="75781" grpId="0"/>
      <p:bldP spid="75782" grpId="0"/>
      <p:bldP spid="75783" grpId="0"/>
      <p:bldP spid="7578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35620-37BC-466B-A3F5-8E099AFA6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2291" y="212436"/>
            <a:ext cx="9531510" cy="1477817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 Brake Tubing 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99614-333A-42B0-B8B8-58E3945DD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/>
              <a:t>Air brake plastic tubing must meet the following specifications:</a:t>
            </a:r>
          </a:p>
          <a:p>
            <a:r>
              <a:rPr lang="en-US" sz="3200" dirty="0"/>
              <a:t>All air brake plastic tubing is required to be DOT FMVSS 49CFR 571 .106 approved / certified </a:t>
            </a:r>
          </a:p>
          <a:p>
            <a:r>
              <a:rPr lang="en-US" sz="3200" dirty="0"/>
              <a:t>All air brake plastic tubing is required to be SAE J-844 certified</a:t>
            </a:r>
          </a:p>
          <a:p>
            <a:r>
              <a:rPr lang="en-US" sz="3200" dirty="0"/>
              <a:t>Damaged air brake tubing is recommended to be replaced with the same color and size</a:t>
            </a:r>
          </a:p>
          <a:p>
            <a:r>
              <a:rPr lang="en-US" sz="3200" dirty="0"/>
              <a:t>It is required to be for air brake systems  </a:t>
            </a:r>
          </a:p>
          <a:p>
            <a:endParaRPr lang="en-US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71878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Content Placeholder 27">
            <a:extLst>
              <a:ext uri="{FF2B5EF4-FFF2-40B4-BE49-F238E27FC236}">
                <a16:creationId xmlns:a16="http://schemas.microsoft.com/office/drawing/2014/main" id="{68B10E10-BDE0-4C64-BF84-4B06734AD8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1" b="44734"/>
          <a:stretch/>
        </p:blipFill>
        <p:spPr>
          <a:xfrm>
            <a:off x="6628691" y="2501528"/>
            <a:ext cx="5365189" cy="3243077"/>
          </a:xfrm>
          <a:prstGeom prst="rect">
            <a:avLst/>
          </a:prstGeom>
        </p:spPr>
      </p:pic>
      <p:pic>
        <p:nvPicPr>
          <p:cNvPr id="32" name="Content Placeholder 31">
            <a:extLst>
              <a:ext uri="{FF2B5EF4-FFF2-40B4-BE49-F238E27FC236}">
                <a16:creationId xmlns:a16="http://schemas.microsoft.com/office/drawing/2014/main" id="{165F0788-2CA3-48AE-B2F9-EF24F4FC8B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29" b="29746"/>
          <a:stretch/>
        </p:blipFill>
        <p:spPr>
          <a:xfrm>
            <a:off x="994409" y="2503141"/>
            <a:ext cx="5261611" cy="3241464"/>
          </a:xfrm>
        </p:spPr>
      </p:pic>
      <p:sp>
        <p:nvSpPr>
          <p:cNvPr id="2" name="Rectangle 1"/>
          <p:cNvSpPr/>
          <p:nvPr/>
        </p:nvSpPr>
        <p:spPr>
          <a:xfrm>
            <a:off x="1822290" y="1937084"/>
            <a:ext cx="4273710" cy="55345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Air Brake Tubing SAE J-844 Type 3B 3/8 OD DOT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28691" y="1937084"/>
            <a:ext cx="5365188" cy="55345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Air Brake Tubing SAE J-844 Type 3B 1/2 OD DOT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4EB2AFF-B70F-4BB2-A523-6FC6DABD0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 Brake Tubing Specifications</a:t>
            </a:r>
          </a:p>
        </p:txBody>
      </p:sp>
    </p:spTree>
    <p:extLst>
      <p:ext uri="{BB962C8B-B14F-4D97-AF65-F5344CB8AC3E}">
        <p14:creationId xmlns:p14="http://schemas.microsoft.com/office/powerpoint/2010/main" val="2194073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7015F-459C-4FAB-9635-1324C4568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APTA Bus Technical Maintenance Committee Webinars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2E5BD-63BD-4882-A1F2-0E83E0D67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2290" y="1825624"/>
            <a:ext cx="9531510" cy="446205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/>
              <a:t>2019-2020 Webinar Series</a:t>
            </a:r>
          </a:p>
          <a:p>
            <a:r>
              <a:rPr lang="en-US"/>
              <a:t>10/22/19 	Training Technicians for an Electric Bus Fleet</a:t>
            </a:r>
          </a:p>
          <a:p>
            <a:r>
              <a:rPr lang="en-US"/>
              <a:t>12/3/19 	Diesel Aftertreatment Systems</a:t>
            </a:r>
          </a:p>
          <a:p>
            <a:r>
              <a:rPr lang="en-US"/>
              <a:t>3/31/20 	Basic Electrical Troubleshooting</a:t>
            </a:r>
          </a:p>
          <a:p>
            <a:r>
              <a:rPr lang="en-US"/>
              <a:t>Today 	Transit Bus Air Supply System</a:t>
            </a:r>
          </a:p>
          <a:p>
            <a:r>
              <a:rPr lang="en-US"/>
              <a:t>Next:	Air Control System &amp; Air System Troubleshooting</a:t>
            </a:r>
          </a:p>
          <a:p>
            <a:endParaRPr lang="en-US"/>
          </a:p>
          <a:p>
            <a:pPr marL="0" indent="0">
              <a:buNone/>
            </a:pPr>
            <a:r>
              <a:rPr lang="en-US"/>
              <a:t>Info and recordings found at </a:t>
            </a:r>
            <a:r>
              <a:rPr lang="en-US">
                <a:hlinkClick r:id="rId2"/>
              </a:rPr>
              <a:t>https://www.apta.com/research-technical-resources/aptau/learning-and-development/webinars/committee-webinars/technical-services-and-innovation-webinars/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86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48FA739-AD5E-42C7-9BA3-9E4973CC5FB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1" b="29943"/>
          <a:stretch/>
        </p:blipFill>
        <p:spPr>
          <a:xfrm>
            <a:off x="1584061" y="2372423"/>
            <a:ext cx="4862461" cy="3646845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662050B-2823-44D6-AF40-AFD0CB61AD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87" b="25157"/>
          <a:stretch/>
        </p:blipFill>
        <p:spPr>
          <a:xfrm>
            <a:off x="6957769" y="2357073"/>
            <a:ext cx="4976572" cy="3662195"/>
          </a:xfrm>
        </p:spPr>
      </p:pic>
      <p:sp>
        <p:nvSpPr>
          <p:cNvPr id="3" name="Rectangle 2"/>
          <p:cNvSpPr/>
          <p:nvPr/>
        </p:nvSpPr>
        <p:spPr>
          <a:xfrm>
            <a:off x="1822290" y="1772238"/>
            <a:ext cx="4386005" cy="55345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Plastic Fuel Line Tubing </a:t>
            </a:r>
          </a:p>
        </p:txBody>
      </p:sp>
      <p:sp>
        <p:nvSpPr>
          <p:cNvPr id="4" name="Rectangle 3"/>
          <p:cNvSpPr/>
          <p:nvPr/>
        </p:nvSpPr>
        <p:spPr>
          <a:xfrm>
            <a:off x="6807728" y="1781665"/>
            <a:ext cx="5276654" cy="55345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Air Brake Tubing SAE J-844 TYPE B 1/2 OD DOT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F101EA9-AFCE-47BA-9CF2-50D35D356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 Brake Tubing Specifications</a:t>
            </a:r>
          </a:p>
        </p:txBody>
      </p:sp>
    </p:spTree>
    <p:extLst>
      <p:ext uri="{BB962C8B-B14F-4D97-AF65-F5344CB8AC3E}">
        <p14:creationId xmlns:p14="http://schemas.microsoft.com/office/powerpoint/2010/main" val="1542507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954638" y="1395663"/>
            <a:ext cx="4994754" cy="4872789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Size identified by number</a:t>
            </a:r>
          </a:p>
          <a:p>
            <a:r>
              <a:rPr lang="en-US" altLang="en-US" dirty="0"/>
              <a:t>Number is size in 1/16th of inch increments</a:t>
            </a:r>
          </a:p>
          <a:p>
            <a:r>
              <a:rPr lang="en-US" altLang="en-US" dirty="0"/>
              <a:t>Example:   #6 is 6/16” or 3/8”</a:t>
            </a:r>
          </a:p>
          <a:p>
            <a:r>
              <a:rPr lang="en-US" altLang="en-US" dirty="0"/>
              <a:t>Available in JIC and SAE</a:t>
            </a:r>
          </a:p>
          <a:p>
            <a:r>
              <a:rPr lang="en-US" altLang="en-US" dirty="0"/>
              <a:t>JIC fittings 37 degree flare</a:t>
            </a:r>
          </a:p>
          <a:p>
            <a:r>
              <a:rPr lang="en-US" altLang="en-US" dirty="0"/>
              <a:t>SAE fittings 45 degree flare</a:t>
            </a:r>
          </a:p>
          <a:p>
            <a:r>
              <a:rPr lang="en-US" altLang="en-US" dirty="0"/>
              <a:t>Identified by notch or lack of notch on wrench flat</a:t>
            </a:r>
          </a:p>
          <a:p>
            <a:r>
              <a:rPr lang="en-US" altLang="en-US" dirty="0"/>
              <a:t>Without notch is JIC</a:t>
            </a:r>
          </a:p>
          <a:p>
            <a:r>
              <a:rPr lang="en-US" altLang="en-US" dirty="0"/>
              <a:t>With notch is SAE </a:t>
            </a:r>
          </a:p>
          <a:p>
            <a:endParaRPr lang="en-US" altLang="en-US" dirty="0"/>
          </a:p>
          <a:p>
            <a:endParaRPr lang="en-US" dirty="0"/>
          </a:p>
        </p:txBody>
      </p:sp>
      <p:pic>
        <p:nvPicPr>
          <p:cNvPr id="12" name="Picture 7" descr="JIC Fitti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741" y="1250308"/>
            <a:ext cx="4737506" cy="208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AE Fit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741" y="3429000"/>
            <a:ext cx="4753345" cy="242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7B3974-107A-4FEE-BEDC-0F817F633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2289" y="365126"/>
            <a:ext cx="10028815" cy="1030538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Fittings and Connections</a:t>
            </a:r>
          </a:p>
        </p:txBody>
      </p:sp>
    </p:spTree>
    <p:extLst>
      <p:ext uri="{BB962C8B-B14F-4D97-AF65-F5344CB8AC3E}">
        <p14:creationId xmlns:p14="http://schemas.microsoft.com/office/powerpoint/2010/main" val="3583929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FD17B3-FF29-4E20-9C1A-DD13B50A9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2289" y="365125"/>
            <a:ext cx="9704691" cy="1325563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 Brake Fitting Specifications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E5B0B1-FBEF-46A5-B0F2-D9A7AB57C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5708" y="1690688"/>
            <a:ext cx="9704692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/>
              <a:t>Air brake fitting  must meet the following specifications:</a:t>
            </a:r>
          </a:p>
          <a:p>
            <a:r>
              <a:rPr lang="en-US" sz="3600" dirty="0"/>
              <a:t>All air brake fitting are required to be DOT approved / certified </a:t>
            </a:r>
          </a:p>
          <a:p>
            <a:r>
              <a:rPr lang="en-US" sz="3600" dirty="0"/>
              <a:t>All air brake fitting designed for air brake plastic tubing will have DOT stamped or engraved on the fitting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331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BE22481-483A-42A8-8F33-0A1601EE60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6" r="15193" b="21850"/>
          <a:stretch/>
        </p:blipFill>
        <p:spPr>
          <a:xfrm>
            <a:off x="738909" y="2540072"/>
            <a:ext cx="5042632" cy="3882465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6E9ED7C-2A35-4B0F-83F1-8D56A33D4A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8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2" t="11567"/>
          <a:stretch/>
        </p:blipFill>
        <p:spPr>
          <a:xfrm>
            <a:off x="6074000" y="2540071"/>
            <a:ext cx="6030244" cy="3882465"/>
          </a:xfrm>
        </p:spPr>
      </p:pic>
      <p:sp>
        <p:nvSpPr>
          <p:cNvPr id="3" name="Rectangle 2"/>
          <p:cNvSpPr/>
          <p:nvPr/>
        </p:nvSpPr>
        <p:spPr>
          <a:xfrm>
            <a:off x="1913268" y="1761026"/>
            <a:ext cx="4070252" cy="50195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COPPER TUBE COMPRESSION FITTING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7230979" y="1761026"/>
            <a:ext cx="4234251" cy="50195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COMPRESSION D.O.T FITTING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0C9AA59-B6BB-42B9-BEAD-4A87CED71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909" y="365125"/>
            <a:ext cx="11365335" cy="1325563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Compression Fitting Comparison</a:t>
            </a:r>
          </a:p>
        </p:txBody>
      </p:sp>
    </p:spTree>
    <p:extLst>
      <p:ext uri="{BB962C8B-B14F-4D97-AF65-F5344CB8AC3E}">
        <p14:creationId xmlns:p14="http://schemas.microsoft.com/office/powerpoint/2010/main" val="41455878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3071A04-0B3D-4445-972D-EE7C9968CB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524" b="16995"/>
          <a:stretch/>
        </p:blipFill>
        <p:spPr>
          <a:xfrm>
            <a:off x="650191" y="2473279"/>
            <a:ext cx="5766653" cy="3696612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77DA486-EFE0-4ABC-9085-D8F1F005B1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854" b="11671"/>
          <a:stretch/>
        </p:blipFill>
        <p:spPr>
          <a:xfrm>
            <a:off x="6629399" y="2262979"/>
            <a:ext cx="5309119" cy="3906912"/>
          </a:xfrm>
        </p:spPr>
      </p:pic>
      <p:sp>
        <p:nvSpPr>
          <p:cNvPr id="4" name="Rectangle 3"/>
          <p:cNvSpPr/>
          <p:nvPr/>
        </p:nvSpPr>
        <p:spPr>
          <a:xfrm>
            <a:off x="2021305" y="1900989"/>
            <a:ext cx="3753853" cy="36199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COMPRESSION D.O.T FITTING </a:t>
            </a:r>
          </a:p>
        </p:txBody>
      </p:sp>
      <p:sp>
        <p:nvSpPr>
          <p:cNvPr id="5" name="Rectangle 4"/>
          <p:cNvSpPr/>
          <p:nvPr/>
        </p:nvSpPr>
        <p:spPr>
          <a:xfrm>
            <a:off x="6815480" y="1900988"/>
            <a:ext cx="4936956" cy="36199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cap="all">
                <a:solidFill>
                  <a:srgbClr val="002060"/>
                </a:solidFill>
              </a:rPr>
              <a:t>BRASS PUSH-TO-CONNECT D.O.T. FITTINGS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B67C9C-E4EB-4DD4-A530-E6F7289B1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91" y="365125"/>
            <a:ext cx="11102245" cy="1325563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 Brake Fittings</a:t>
            </a:r>
          </a:p>
        </p:txBody>
      </p:sp>
    </p:spTree>
    <p:extLst>
      <p:ext uri="{BB962C8B-B14F-4D97-AF65-F5344CB8AC3E}">
        <p14:creationId xmlns:p14="http://schemas.microsoft.com/office/powerpoint/2010/main" val="1191287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61636"/>
            <a:ext cx="8622145" cy="914400"/>
          </a:xfrm>
        </p:spPr>
        <p:txBody>
          <a:bodyPr>
            <a:noAutofit/>
          </a:bodyPr>
          <a:lstStyle/>
          <a:p>
            <a:pPr algn="ctr"/>
            <a:r>
              <a:rPr lang="en-US" altLang="en-US" sz="48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Supply System Components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2160310" y="1197640"/>
            <a:ext cx="8229600" cy="4986343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altLang="en-US" sz="3200" dirty="0">
                <a:cs typeface="Arial" panose="020B0604020202020204" pitchFamily="34" charset="0"/>
              </a:rPr>
              <a:t>Air Compressor</a:t>
            </a:r>
          </a:p>
          <a:p>
            <a:pPr>
              <a:lnSpc>
                <a:spcPct val="80000"/>
              </a:lnSpc>
            </a:pPr>
            <a:r>
              <a:rPr lang="en-US" altLang="en-US" sz="3200" dirty="0">
                <a:cs typeface="Arial" panose="020B0604020202020204" pitchFamily="34" charset="0"/>
              </a:rPr>
              <a:t>Air Governor</a:t>
            </a:r>
          </a:p>
          <a:p>
            <a:pPr>
              <a:lnSpc>
                <a:spcPct val="80000"/>
              </a:lnSpc>
            </a:pPr>
            <a:r>
              <a:rPr lang="en-US" altLang="en-US" sz="3200" dirty="0">
                <a:cs typeface="Arial" panose="020B0604020202020204" pitchFamily="34" charset="0"/>
              </a:rPr>
              <a:t>Air Dryer</a:t>
            </a:r>
          </a:p>
          <a:p>
            <a:pPr>
              <a:lnSpc>
                <a:spcPct val="80000"/>
              </a:lnSpc>
            </a:pPr>
            <a:r>
              <a:rPr lang="en-US" altLang="en-US" sz="3200" dirty="0">
                <a:cs typeface="Arial" panose="020B0604020202020204" pitchFamily="34" charset="0"/>
              </a:rPr>
              <a:t>Reservoirs</a:t>
            </a:r>
          </a:p>
          <a:p>
            <a:pPr>
              <a:lnSpc>
                <a:spcPct val="80000"/>
              </a:lnSpc>
            </a:pPr>
            <a:r>
              <a:rPr lang="en-US" altLang="en-US" sz="3200" dirty="0">
                <a:cs typeface="Arial" panose="020B0604020202020204" pitchFamily="34" charset="0"/>
              </a:rPr>
              <a:t>Single Check Valves</a:t>
            </a:r>
          </a:p>
          <a:p>
            <a:pPr>
              <a:lnSpc>
                <a:spcPct val="80000"/>
              </a:lnSpc>
            </a:pPr>
            <a:r>
              <a:rPr lang="en-US" altLang="en-US" sz="3200" dirty="0">
                <a:cs typeface="Arial" panose="020B0604020202020204" pitchFamily="34" charset="0"/>
              </a:rPr>
              <a:t>Low Pressure Warning System</a:t>
            </a:r>
          </a:p>
          <a:p>
            <a:pPr>
              <a:lnSpc>
                <a:spcPct val="80000"/>
              </a:lnSpc>
            </a:pPr>
            <a:r>
              <a:rPr lang="en-US" altLang="en-US" sz="3200" dirty="0">
                <a:cs typeface="Arial" panose="020B0604020202020204" pitchFamily="34" charset="0"/>
              </a:rPr>
              <a:t>Safety Valve</a:t>
            </a:r>
          </a:p>
          <a:p>
            <a:pPr>
              <a:lnSpc>
                <a:spcPct val="80000"/>
              </a:lnSpc>
            </a:pPr>
            <a:r>
              <a:rPr lang="en-US" altLang="en-US" sz="3200" dirty="0">
                <a:cs typeface="Arial" panose="020B0604020202020204" pitchFamily="34" charset="0"/>
              </a:rPr>
              <a:t>Drain Valve</a:t>
            </a:r>
          </a:p>
          <a:p>
            <a:pPr>
              <a:lnSpc>
                <a:spcPct val="80000"/>
              </a:lnSpc>
            </a:pPr>
            <a:r>
              <a:rPr lang="en-US" altLang="en-US" sz="3200" dirty="0">
                <a:cs typeface="Arial" panose="020B0604020202020204" pitchFamily="34" charset="0"/>
              </a:rPr>
              <a:t>Pressure Protection Valve</a:t>
            </a:r>
          </a:p>
          <a:p>
            <a:pPr>
              <a:lnSpc>
                <a:spcPct val="80000"/>
              </a:lnSpc>
            </a:pPr>
            <a:r>
              <a:rPr lang="en-US" altLang="en-US" sz="3200" dirty="0">
                <a:cs typeface="Arial" panose="020B0604020202020204" pitchFamily="34" charset="0"/>
              </a:rPr>
              <a:t>Pressure Reducing Valve</a:t>
            </a:r>
          </a:p>
        </p:txBody>
      </p:sp>
    </p:spTree>
    <p:extLst>
      <p:ext uri="{BB962C8B-B14F-4D97-AF65-F5344CB8AC3E}">
        <p14:creationId xmlns:p14="http://schemas.microsoft.com/office/powerpoint/2010/main" val="1833840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sz="4000" dirty="0"/>
              <a:t>The air compressor is the heart of the air system</a:t>
            </a:r>
          </a:p>
          <a:p>
            <a:r>
              <a:rPr lang="en-US" altLang="en-US" sz="4000" dirty="0"/>
              <a:t>Air is compressed and heated by the air compressor, vaporizing moisture and storing energy</a:t>
            </a:r>
          </a:p>
          <a:p>
            <a:r>
              <a:rPr lang="en-US" altLang="en-US" sz="4000" dirty="0"/>
              <a:t>Air travels from the compressor through the discharge line where it is cooled and flows into the air dryer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A1489C7-BEB7-4F3A-A181-D3B371451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2290" y="365125"/>
            <a:ext cx="953151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 Compressor</a:t>
            </a:r>
          </a:p>
        </p:txBody>
      </p:sp>
    </p:spTree>
    <p:extLst>
      <p:ext uri="{BB962C8B-B14F-4D97-AF65-F5344CB8AC3E}">
        <p14:creationId xmlns:p14="http://schemas.microsoft.com/office/powerpoint/2010/main" val="26774704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1822290" y="365126"/>
            <a:ext cx="9531510" cy="992620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>
                <a:latin typeface="Arial" panose="020B0604020202020204" pitchFamily="34" charset="0"/>
                <a:cs typeface="Arial" panose="020B0604020202020204" pitchFamily="34" charset="0"/>
              </a:rPr>
              <a:t>Engine Driven Air Compressor</a:t>
            </a:r>
            <a:endParaRPr lang="en-US" altLang="en-US" sz="48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81AEC9-CEC2-40CB-89EE-F5A062134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782" y="1357746"/>
            <a:ext cx="6059551" cy="462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932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4881173E-8A5A-48E2-9204-37DBD345C0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800">
                <a:latin typeface="Arial" panose="020B0604020202020204" pitchFamily="34" charset="0"/>
                <a:cs typeface="Arial" panose="020B0604020202020204" pitchFamily="34" charset="0"/>
              </a:rPr>
              <a:t>Engine Driven Air Compressor</a:t>
            </a:r>
            <a:endParaRPr lang="en-US" altLang="en-US" sz="48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747" name="Picture 7">
            <a:extLst>
              <a:ext uri="{FF2B5EF4-FFF2-40B4-BE49-F238E27FC236}">
                <a16:creationId xmlns:a16="http://schemas.microsoft.com/office/drawing/2014/main" id="{F5635010-1D48-45DD-AF0F-A7E762132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592" y="1481228"/>
            <a:ext cx="4864744" cy="433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81624D-93C3-4FDA-B0C8-62D2F057B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13" y="2505528"/>
            <a:ext cx="5379287" cy="3586191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86836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48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Engine Driven Air Compressor</a:t>
            </a:r>
          </a:p>
        </p:txBody>
      </p:sp>
      <p:sp>
        <p:nvSpPr>
          <p:cNvPr id="171012" name="Text Box 4"/>
          <p:cNvSpPr txBox="1">
            <a:spLocks noChangeArrowheads="1"/>
          </p:cNvSpPr>
          <p:nvPr/>
        </p:nvSpPr>
        <p:spPr bwMode="auto">
          <a:xfrm>
            <a:off x="1979614" y="1479551"/>
            <a:ext cx="822642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000"/>
              </a:spcBef>
            </a:pPr>
            <a:r>
              <a:rPr lang="en-US" altLang="en-US" sz="4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Operates in two modes:</a:t>
            </a:r>
          </a:p>
        </p:txBody>
      </p:sp>
      <p:sp>
        <p:nvSpPr>
          <p:cNvPr id="171013" name="Text Box 5"/>
          <p:cNvSpPr txBox="1">
            <a:spLocks noChangeArrowheads="1"/>
          </p:cNvSpPr>
          <p:nvPr/>
        </p:nvSpPr>
        <p:spPr bwMode="auto">
          <a:xfrm>
            <a:off x="1981201" y="2238376"/>
            <a:ext cx="822642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en-US" sz="4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Loaded and Unloaded</a:t>
            </a:r>
          </a:p>
        </p:txBody>
      </p:sp>
      <p:sp>
        <p:nvSpPr>
          <p:cNvPr id="171014" name="Text Box 6"/>
          <p:cNvSpPr txBox="1">
            <a:spLocks noChangeArrowheads="1"/>
          </p:cNvSpPr>
          <p:nvPr/>
        </p:nvSpPr>
        <p:spPr bwMode="auto">
          <a:xfrm>
            <a:off x="2328406" y="2834481"/>
            <a:ext cx="8683625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Loaded mode is when the air compressor is compressing air or building up air pressure</a:t>
            </a:r>
          </a:p>
          <a:p>
            <a:pPr>
              <a:spcBef>
                <a:spcPct val="50000"/>
              </a:spcBef>
            </a:pPr>
            <a:endParaRPr lang="en-US" altLang="en-US" sz="3200" dirty="0"/>
          </a:p>
        </p:txBody>
      </p:sp>
      <p:sp>
        <p:nvSpPr>
          <p:cNvPr id="171016" name="Text Box 8"/>
          <p:cNvSpPr txBox="1">
            <a:spLocks noChangeArrowheads="1"/>
          </p:cNvSpPr>
          <p:nvPr/>
        </p:nvSpPr>
        <p:spPr bwMode="auto">
          <a:xfrm>
            <a:off x="2328405" y="4023519"/>
            <a:ext cx="8683625" cy="1612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Unloaded mode is when the air compressor is not compressing air or not building up air pressure</a:t>
            </a:r>
          </a:p>
        </p:txBody>
      </p:sp>
    </p:spTree>
    <p:extLst>
      <p:ext uri="{BB962C8B-B14F-4D97-AF65-F5344CB8AC3E}">
        <p14:creationId xmlns:p14="http://schemas.microsoft.com/office/powerpoint/2010/main" val="3709621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101BC-BDFF-4ADF-AAB6-9C2FE6498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763" y="838199"/>
            <a:ext cx="3932237" cy="821531"/>
          </a:xfrm>
        </p:spPr>
        <p:txBody>
          <a:bodyPr>
            <a:normAutofit/>
          </a:bodyPr>
          <a:lstStyle/>
          <a:p>
            <a:r>
              <a:rPr lang="en-US" sz="4000"/>
              <a:t>Housekeeping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6F0C77-0FD6-4C3B-A34C-74672D5A5D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20969" y="2143125"/>
            <a:ext cx="5307291" cy="33829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All attendees are muted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 panose="020B0604020202020204" pitchFamily="34" charset="0"/>
              </a:rPr>
              <a:t>To submit a question or comment to the moderator during the webinar, please type it into the </a:t>
            </a:r>
            <a:r>
              <a:rPr lang="en-US" sz="2800" b="1">
                <a:cs typeface="Arial" panose="020B0604020202020204" pitchFamily="34" charset="0"/>
              </a:rPr>
              <a:t>Questions</a:t>
            </a:r>
            <a:r>
              <a:rPr lang="en-US" sz="2800">
                <a:cs typeface="Arial" panose="020B0604020202020204" pitchFamily="34" charset="0"/>
              </a:rPr>
              <a:t> box in the menu panel.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209D462-6015-449A-AD20-1222303B7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112" y="155034"/>
            <a:ext cx="3594297" cy="641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049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Text Box 5">
            <a:extLst>
              <a:ext uri="{FF2B5EF4-FFF2-40B4-BE49-F238E27FC236}">
                <a16:creationId xmlns:a16="http://schemas.microsoft.com/office/drawing/2014/main" id="{1177DE50-24B0-4B84-A32D-77C56CA55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15" y="226888"/>
            <a:ext cx="11841018" cy="146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en-US" altLang="en-US" sz="48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Engine Driven Air Compressor Operational Modes</a:t>
            </a:r>
          </a:p>
        </p:txBody>
      </p:sp>
      <p:sp>
        <p:nvSpPr>
          <p:cNvPr id="312326" name="Text Box 6">
            <a:extLst>
              <a:ext uri="{FF2B5EF4-FFF2-40B4-BE49-F238E27FC236}">
                <a16:creationId xmlns:a16="http://schemas.microsoft.com/office/drawing/2014/main" id="{B1374384-B9D1-48BE-8366-355E94226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599" y="5490080"/>
            <a:ext cx="1447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/>
              <a:t>Intake</a:t>
            </a:r>
          </a:p>
        </p:txBody>
      </p:sp>
      <p:sp>
        <p:nvSpPr>
          <p:cNvPr id="33799" name="Text Box 7">
            <a:extLst>
              <a:ext uri="{FF2B5EF4-FFF2-40B4-BE49-F238E27FC236}">
                <a16:creationId xmlns:a16="http://schemas.microsoft.com/office/drawing/2014/main" id="{FB15FF19-F2BB-487C-9BB7-9AAE07E4F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26" y="5599113"/>
            <a:ext cx="1463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2328" name="Text Box 8">
            <a:extLst>
              <a:ext uri="{FF2B5EF4-FFF2-40B4-BE49-F238E27FC236}">
                <a16:creationId xmlns:a16="http://schemas.microsoft.com/office/drawing/2014/main" id="{49128D0F-C20F-46F5-9C2E-F3ED490EA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9374" y="5490080"/>
            <a:ext cx="22669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Discharge</a:t>
            </a:r>
          </a:p>
        </p:txBody>
      </p:sp>
      <p:sp>
        <p:nvSpPr>
          <p:cNvPr id="312329" name="Text Box 9">
            <a:extLst>
              <a:ext uri="{FF2B5EF4-FFF2-40B4-BE49-F238E27FC236}">
                <a16:creationId xmlns:a16="http://schemas.microsoft.com/office/drawing/2014/main" id="{C6C78F82-CFF5-481F-9B43-82CC064F4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9271" y="5490081"/>
            <a:ext cx="23301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/>
              <a:t>Unloaded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0C44C0-2604-4E52-BB0E-CCDC1A561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022" y="1394460"/>
            <a:ext cx="2558953" cy="4245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45D8F6-EFE6-4055-B394-F77B6D081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348" y="1394460"/>
            <a:ext cx="2558953" cy="4245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FD57E5-2601-4B50-B149-1F7C1E637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4851" y="1353513"/>
            <a:ext cx="2558953" cy="424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951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326" grpId="0"/>
      <p:bldP spid="312328" grpId="0"/>
      <p:bldP spid="31232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1822290" y="365126"/>
            <a:ext cx="9531510" cy="992620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>
                <a:latin typeface="Arial" panose="020B0604020202020204" pitchFamily="34" charset="0"/>
                <a:cs typeface="Arial" panose="020B0604020202020204" pitchFamily="34" charset="0"/>
              </a:rPr>
              <a:t>Engine Driven Air Compressor</a:t>
            </a:r>
            <a:endParaRPr lang="en-US" altLang="en-US" sz="48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422623-4312-43EC-AB88-ACDAA3DD4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829" y="1561092"/>
            <a:ext cx="4349824" cy="45243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D97120-1E06-44D7-90D1-6F9DB87663FF}"/>
              </a:ext>
            </a:extLst>
          </p:cNvPr>
          <p:cNvSpPr txBox="1"/>
          <p:nvPr/>
        </p:nvSpPr>
        <p:spPr>
          <a:xfrm>
            <a:off x="7163502" y="1561093"/>
            <a:ext cx="43498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In certain applications,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Wabco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and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Holset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air compressors are timed to prevent vibration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Improperly timed compressors can result in noise and vibration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Improperly timed compressors can trigger knock sensors in CNG engines resulting in engine power loss</a:t>
            </a:r>
          </a:p>
        </p:txBody>
      </p:sp>
    </p:spTree>
    <p:extLst>
      <p:ext uri="{BB962C8B-B14F-4D97-AF65-F5344CB8AC3E}">
        <p14:creationId xmlns:p14="http://schemas.microsoft.com/office/powerpoint/2010/main" val="28862839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1822290" y="365126"/>
            <a:ext cx="9531510" cy="992620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>
                <a:latin typeface="Arial" panose="020B0604020202020204" pitchFamily="34" charset="0"/>
                <a:cs typeface="Arial" panose="020B0604020202020204" pitchFamily="34" charset="0"/>
              </a:rPr>
              <a:t>Engine Driven Air Compressor</a:t>
            </a:r>
            <a:endParaRPr lang="en-US" altLang="en-US" sz="48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D97120-1E06-44D7-90D1-6F9DB87663FF}"/>
              </a:ext>
            </a:extLst>
          </p:cNvPr>
          <p:cNvSpPr txBox="1"/>
          <p:nvPr/>
        </p:nvSpPr>
        <p:spPr>
          <a:xfrm>
            <a:off x="2209799" y="1357746"/>
            <a:ext cx="9323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Remove number 1 injector or spark plug then rotate crankshaft so number 1 cylinder is at top dead center. Reinstall injector or spark plug</a:t>
            </a:r>
          </a:p>
          <a:p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9EA08E-8243-4C80-B177-489281474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743" y="3429000"/>
            <a:ext cx="2878939" cy="32896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AD70DB-F468-4DFD-B97F-BB0916FA7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147" y="4884418"/>
            <a:ext cx="999831" cy="5425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0FEEB0-EFF7-48AE-BD25-7CCBCDB6F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157" y="2589631"/>
            <a:ext cx="2773744" cy="41606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EB2AB4-2D1F-4984-8B48-9E75E591FA4C}"/>
              </a:ext>
            </a:extLst>
          </p:cNvPr>
          <p:cNvSpPr/>
          <p:nvPr/>
        </p:nvSpPr>
        <p:spPr>
          <a:xfrm>
            <a:off x="4507743" y="2975119"/>
            <a:ext cx="28789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/>
              <a:t>Wabco compressor timing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D85FBE-8974-4F73-9BF6-15184EA86C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103" y="3429000"/>
            <a:ext cx="2667740" cy="32896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3A1AEB-5498-4053-B49B-759826057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422801">
            <a:off x="4913780" y="4686290"/>
            <a:ext cx="946293" cy="5425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FBC32C-3ED9-4413-86F8-CC460E8FE686}"/>
              </a:ext>
            </a:extLst>
          </p:cNvPr>
          <p:cNvSpPr txBox="1"/>
          <p:nvPr/>
        </p:nvSpPr>
        <p:spPr>
          <a:xfrm>
            <a:off x="8801101" y="3005897"/>
            <a:ext cx="2878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Holset compressor timing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B68BA4-B009-4B9D-8F54-F9D9BA8FA5AE}"/>
              </a:ext>
            </a:extLst>
          </p:cNvPr>
          <p:cNvSpPr txBox="1"/>
          <p:nvPr/>
        </p:nvSpPr>
        <p:spPr>
          <a:xfrm>
            <a:off x="4256628" y="2298011"/>
            <a:ext cx="7318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Refer to the appropriate Troubleshooting and Repair manual for air compressor installation and timing procedures</a:t>
            </a:r>
          </a:p>
        </p:txBody>
      </p:sp>
    </p:spTree>
    <p:extLst>
      <p:ext uri="{BB962C8B-B14F-4D97-AF65-F5344CB8AC3E}">
        <p14:creationId xmlns:p14="http://schemas.microsoft.com/office/powerpoint/2010/main" val="4410774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F064F2-5621-48A2-BFA5-883606B86622}"/>
              </a:ext>
            </a:extLst>
          </p:cNvPr>
          <p:cNvSpPr txBox="1"/>
          <p:nvPr/>
        </p:nvSpPr>
        <p:spPr>
          <a:xfrm>
            <a:off x="2480802" y="2626333"/>
            <a:ext cx="8988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Electric scroll compressors can be direct or belt driven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DBF4F1-CE26-42A6-9478-1F855619E87C}"/>
              </a:ext>
            </a:extLst>
          </p:cNvPr>
          <p:cNvSpPr txBox="1"/>
          <p:nvPr/>
        </p:nvSpPr>
        <p:spPr>
          <a:xfrm>
            <a:off x="1873956" y="804672"/>
            <a:ext cx="974502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48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Electric Scroll Air Compressor</a:t>
            </a:r>
          </a:p>
        </p:txBody>
      </p:sp>
      <p:pic>
        <p:nvPicPr>
          <p:cNvPr id="3" name="Picture 2" descr="A picture containing motorcycle, object, parked, sitting&#10;&#10;Description automatically generated">
            <a:extLst>
              <a:ext uri="{FF2B5EF4-FFF2-40B4-BE49-F238E27FC236}">
                <a16:creationId xmlns:a16="http://schemas.microsoft.com/office/drawing/2014/main" id="{6CC14996-5310-4BDC-AC48-9FF21AA07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134" y="3256630"/>
            <a:ext cx="4540326" cy="3220927"/>
          </a:xfrm>
          <a:prstGeom prst="rect">
            <a:avLst/>
          </a:prstGeom>
        </p:spPr>
      </p:pic>
      <p:pic>
        <p:nvPicPr>
          <p:cNvPr id="5" name="Picture 4" descr="A picture containing bicycle, motorcycle, engine, sitting&#10;&#10;Description automatically generated">
            <a:extLst>
              <a:ext uri="{FF2B5EF4-FFF2-40B4-BE49-F238E27FC236}">
                <a16:creationId xmlns:a16="http://schemas.microsoft.com/office/drawing/2014/main" id="{2FFA6265-54E9-44DC-94FC-1BCCA6FB5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39" y="3222702"/>
            <a:ext cx="5502336" cy="32209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9F224E-A258-42DC-BA10-C7C83A303EE4}"/>
              </a:ext>
            </a:extLst>
          </p:cNvPr>
          <p:cNvSpPr txBox="1"/>
          <p:nvPr/>
        </p:nvSpPr>
        <p:spPr>
          <a:xfrm>
            <a:off x="2336800" y="1608166"/>
            <a:ext cx="8568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Scroll compressors are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oilless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eliminating oil and carbon contamination in the air system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EB777C-18FD-47B7-9688-327CFB0A9277}"/>
              </a:ext>
            </a:extLst>
          </p:cNvPr>
          <p:cNvSpPr txBox="1"/>
          <p:nvPr/>
        </p:nvSpPr>
        <p:spPr>
          <a:xfrm>
            <a:off x="6975134" y="5973661"/>
            <a:ext cx="4540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Belt guard removed for display purposes</a:t>
            </a:r>
          </a:p>
        </p:txBody>
      </p:sp>
    </p:spTree>
    <p:extLst>
      <p:ext uri="{BB962C8B-B14F-4D97-AF65-F5344CB8AC3E}">
        <p14:creationId xmlns:p14="http://schemas.microsoft.com/office/powerpoint/2010/main" val="23165924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F064F2-5621-48A2-BFA5-883606B86622}"/>
              </a:ext>
            </a:extLst>
          </p:cNvPr>
          <p:cNvSpPr txBox="1"/>
          <p:nvPr/>
        </p:nvSpPr>
        <p:spPr>
          <a:xfrm>
            <a:off x="6517921" y="1190797"/>
            <a:ext cx="5414202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The basic compression element of a scroll compressor, is made up of two identical spirals which form right and left-hand parts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One of these scroll components is indexed or phased 180 degrees with respect to the other so the scrolls can mesh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Crescent-shaped gas pockets are formed and bounded by the spirals and the base plate of both scrolls 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As the moving scroll is orbited around the fixed scroll, the pockets formed by the meshed scrolls follow the spiral toward the center and diminish in size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Air enters the spiral from the outer edge and is discharged out the center of the spiral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DBF4F1-CE26-42A6-9478-1F855619E87C}"/>
              </a:ext>
            </a:extLst>
          </p:cNvPr>
          <p:cNvSpPr txBox="1"/>
          <p:nvPr/>
        </p:nvSpPr>
        <p:spPr>
          <a:xfrm>
            <a:off x="2082553" y="439877"/>
            <a:ext cx="9096978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48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Electric Scroll Air Compressor</a:t>
            </a:r>
          </a:p>
        </p:txBody>
      </p:sp>
      <p:pic>
        <p:nvPicPr>
          <p:cNvPr id="3" name="Picture 2" descr="A picture containing sitting, engine, water, dirty&#10;&#10;Description automatically generated">
            <a:extLst>
              <a:ext uri="{FF2B5EF4-FFF2-40B4-BE49-F238E27FC236}">
                <a16:creationId xmlns:a16="http://schemas.microsoft.com/office/drawing/2014/main" id="{51CAFE0D-8228-46FE-8B7D-D479B0986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662" y="3765947"/>
            <a:ext cx="3568027" cy="2287720"/>
          </a:xfrm>
          <a:prstGeom prst="rect">
            <a:avLst/>
          </a:prstGeom>
        </p:spPr>
      </p:pic>
      <p:pic>
        <p:nvPicPr>
          <p:cNvPr id="8" name="Picture 7" descr="A close up of a metal object&#10;&#10;Description automatically generated">
            <a:extLst>
              <a:ext uri="{FF2B5EF4-FFF2-40B4-BE49-F238E27FC236}">
                <a16:creationId xmlns:a16="http://schemas.microsoft.com/office/drawing/2014/main" id="{A3E6104F-2B23-4314-B626-30C6AF9D6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663" y="1335233"/>
            <a:ext cx="3568026" cy="22173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C487FA-21BC-4D64-A723-A489499E586D}"/>
              </a:ext>
            </a:extLst>
          </p:cNvPr>
          <p:cNvSpPr/>
          <p:nvPr/>
        </p:nvSpPr>
        <p:spPr>
          <a:xfrm>
            <a:off x="586847" y="4385002"/>
            <a:ext cx="19208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Fixed Scroll Plate attached to Housing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2360C2-C9BF-4910-9735-54A212C59845}"/>
              </a:ext>
            </a:extLst>
          </p:cNvPr>
          <p:cNvSpPr/>
          <p:nvPr/>
        </p:nvSpPr>
        <p:spPr>
          <a:xfrm>
            <a:off x="586847" y="2629285"/>
            <a:ext cx="20448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Moving Scroll Plate Driven by Motor</a:t>
            </a:r>
          </a:p>
        </p:txBody>
      </p:sp>
    </p:spTree>
    <p:extLst>
      <p:ext uri="{BB962C8B-B14F-4D97-AF65-F5344CB8AC3E}">
        <p14:creationId xmlns:p14="http://schemas.microsoft.com/office/powerpoint/2010/main" val="21270168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F064F2-5621-48A2-BFA5-883606B86622}"/>
              </a:ext>
            </a:extLst>
          </p:cNvPr>
          <p:cNvSpPr txBox="1"/>
          <p:nvPr/>
        </p:nvSpPr>
        <p:spPr>
          <a:xfrm>
            <a:off x="6626578" y="1738489"/>
            <a:ext cx="5418665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The tip seal on the scroll compressor is self-lubricated and allows the unit to operate efficiently without oil and expensive filtration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Tip seals are serviceable and should be replaced as part of your periodic maintenance schedule based on severity of service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DBF4F1-CE26-42A6-9478-1F855619E87C}"/>
              </a:ext>
            </a:extLst>
          </p:cNvPr>
          <p:cNvSpPr txBox="1"/>
          <p:nvPr/>
        </p:nvSpPr>
        <p:spPr>
          <a:xfrm>
            <a:off x="2082553" y="215528"/>
            <a:ext cx="9096978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48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Electric Scroll Air Compressor</a:t>
            </a:r>
          </a:p>
        </p:txBody>
      </p:sp>
      <p:pic>
        <p:nvPicPr>
          <p:cNvPr id="8" name="Picture 7" descr="A close up of a metal object&#10;&#10;Description automatically generated">
            <a:extLst>
              <a:ext uri="{FF2B5EF4-FFF2-40B4-BE49-F238E27FC236}">
                <a16:creationId xmlns:a16="http://schemas.microsoft.com/office/drawing/2014/main" id="{A3E6104F-2B23-4314-B626-30C6AF9D6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663" y="1298423"/>
            <a:ext cx="3568026" cy="22173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C487FA-21BC-4D64-A723-A489499E586D}"/>
              </a:ext>
            </a:extLst>
          </p:cNvPr>
          <p:cNvSpPr/>
          <p:nvPr/>
        </p:nvSpPr>
        <p:spPr>
          <a:xfrm>
            <a:off x="345746" y="3907534"/>
            <a:ext cx="23479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Typical Tip Seal Kit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2360C2-C9BF-4910-9735-54A212C59845}"/>
              </a:ext>
            </a:extLst>
          </p:cNvPr>
          <p:cNvSpPr/>
          <p:nvPr/>
        </p:nvSpPr>
        <p:spPr>
          <a:xfrm>
            <a:off x="407753" y="2448256"/>
            <a:ext cx="22239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Tip Seal Installed in Scroll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C70421-FC37-4508-A523-4B6912BF4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198" y="3585148"/>
            <a:ext cx="3584955" cy="266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883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F064F2-5621-48A2-BFA5-883606B86622}"/>
              </a:ext>
            </a:extLst>
          </p:cNvPr>
          <p:cNvSpPr txBox="1"/>
          <p:nvPr/>
        </p:nvSpPr>
        <p:spPr>
          <a:xfrm>
            <a:off x="7778044" y="1275645"/>
            <a:ext cx="430106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 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To ensure proper operation and quick air buildup tip seals must be installed with ends butting up against each other</a:t>
            </a:r>
          </a:p>
          <a:p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DBF4F1-CE26-42A6-9478-1F855619E87C}"/>
              </a:ext>
            </a:extLst>
          </p:cNvPr>
          <p:cNvSpPr txBox="1"/>
          <p:nvPr/>
        </p:nvSpPr>
        <p:spPr>
          <a:xfrm>
            <a:off x="2082553" y="215528"/>
            <a:ext cx="9096978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48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Electric Scroll Air Compressor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C487FA-21BC-4D64-A723-A489499E586D}"/>
              </a:ext>
            </a:extLst>
          </p:cNvPr>
          <p:cNvSpPr/>
          <p:nvPr/>
        </p:nvSpPr>
        <p:spPr>
          <a:xfrm>
            <a:off x="7778044" y="4497145"/>
            <a:ext cx="37816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Incorrectly installed Tip seal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9A2DF9-F631-45EE-9E86-3AE4C9A376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68" b="11998"/>
          <a:stretch/>
        </p:blipFill>
        <p:spPr>
          <a:xfrm>
            <a:off x="1813677" y="1810828"/>
            <a:ext cx="5772456" cy="483164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2287E4E-FE18-4CDB-B824-90BC1D8D9DDB}"/>
              </a:ext>
            </a:extLst>
          </p:cNvPr>
          <p:cNvCxnSpPr/>
          <p:nvPr/>
        </p:nvCxnSpPr>
        <p:spPr>
          <a:xfrm flipH="1" flipV="1">
            <a:off x="5892800" y="3621472"/>
            <a:ext cx="2257778" cy="913176"/>
          </a:xfrm>
          <a:prstGeom prst="straightConnector1">
            <a:avLst/>
          </a:prstGeom>
          <a:ln w="889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5052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F064F2-5621-48A2-BFA5-883606B86622}"/>
              </a:ext>
            </a:extLst>
          </p:cNvPr>
          <p:cNvSpPr txBox="1"/>
          <p:nvPr/>
        </p:nvSpPr>
        <p:spPr>
          <a:xfrm>
            <a:off x="7452297" y="1768631"/>
            <a:ext cx="45268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 </a:t>
            </a:r>
            <a:endParaRPr lang="en-US" sz="2000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The bearings on the scroll compressor are lubricated with grease and are greaseable to allow extended compressor life. </a:t>
            </a:r>
          </a:p>
          <a:p>
            <a:pPr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Bearings should be greased as part of your periodic maintenance schedule based on severity of service</a:t>
            </a:r>
          </a:p>
          <a:p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DBF4F1-CE26-42A6-9478-1F855619E87C}"/>
              </a:ext>
            </a:extLst>
          </p:cNvPr>
          <p:cNvSpPr txBox="1"/>
          <p:nvPr/>
        </p:nvSpPr>
        <p:spPr>
          <a:xfrm>
            <a:off x="2082553" y="215528"/>
            <a:ext cx="9096978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48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Electric Scroll Air Compressor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31F113-7CDD-4AC0-B11C-0A008649E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219" y="1387076"/>
            <a:ext cx="5145470" cy="498696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2287E4E-FE18-4CDB-B824-90BC1D8D9DDB}"/>
              </a:ext>
            </a:extLst>
          </p:cNvPr>
          <p:cNvCxnSpPr>
            <a:cxnSpLocks/>
          </p:cNvCxnSpPr>
          <p:nvPr/>
        </p:nvCxnSpPr>
        <p:spPr>
          <a:xfrm flipH="1">
            <a:off x="4448954" y="3880556"/>
            <a:ext cx="3475846" cy="172155"/>
          </a:xfrm>
          <a:prstGeom prst="straightConnector1">
            <a:avLst/>
          </a:prstGeom>
          <a:ln w="889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8947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F064F2-5621-48A2-BFA5-883606B86622}"/>
              </a:ext>
            </a:extLst>
          </p:cNvPr>
          <p:cNvSpPr txBox="1"/>
          <p:nvPr/>
        </p:nvSpPr>
        <p:spPr>
          <a:xfrm>
            <a:off x="2577814" y="1025942"/>
            <a:ext cx="86296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 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The scroll compressor will have its own air filter which will require periodic replacement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DBF4F1-CE26-42A6-9478-1F855619E87C}"/>
              </a:ext>
            </a:extLst>
          </p:cNvPr>
          <p:cNvSpPr txBox="1"/>
          <p:nvPr/>
        </p:nvSpPr>
        <p:spPr>
          <a:xfrm>
            <a:off x="2095285" y="367929"/>
            <a:ext cx="9096978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48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Electric Scroll Air Compressor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31F113-7CDD-4AC0-B11C-0A008649E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497" y="2617050"/>
            <a:ext cx="5397334" cy="40480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2287E4E-FE18-4CDB-B824-90BC1D8D9DDB}"/>
              </a:ext>
            </a:extLst>
          </p:cNvPr>
          <p:cNvCxnSpPr>
            <a:cxnSpLocks/>
          </p:cNvCxnSpPr>
          <p:nvPr/>
        </p:nvCxnSpPr>
        <p:spPr>
          <a:xfrm>
            <a:off x="7590872" y="2240182"/>
            <a:ext cx="768551" cy="951969"/>
          </a:xfrm>
          <a:prstGeom prst="straightConnector1">
            <a:avLst/>
          </a:prstGeom>
          <a:ln w="889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D1AC357-7700-4E1A-A374-085844854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68" y="2619815"/>
            <a:ext cx="5397334" cy="4048001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7C600DC-373B-4C0C-822B-D54CE4C41F8D}"/>
              </a:ext>
            </a:extLst>
          </p:cNvPr>
          <p:cNvCxnSpPr>
            <a:cxnSpLocks/>
          </p:cNvCxnSpPr>
          <p:nvPr/>
        </p:nvCxnSpPr>
        <p:spPr>
          <a:xfrm flipH="1">
            <a:off x="4906855" y="2617050"/>
            <a:ext cx="1369767" cy="811950"/>
          </a:xfrm>
          <a:prstGeom prst="straightConnector1">
            <a:avLst/>
          </a:prstGeom>
          <a:ln w="889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480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74CAD131-4FA5-40C7-A83B-3A651AFC6F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799" y="152400"/>
            <a:ext cx="10049069" cy="1447800"/>
          </a:xfrm>
        </p:spPr>
        <p:txBody>
          <a:bodyPr>
            <a:noAutofit/>
          </a:bodyPr>
          <a:lstStyle/>
          <a:p>
            <a:pPr algn="ctr"/>
            <a:r>
              <a:rPr lang="en-US" altLang="en-US" sz="48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Shop Tip</a:t>
            </a:r>
            <a:br>
              <a:rPr lang="en-US" altLang="en-US" sz="48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altLang="en-US" sz="48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 Compressor Troubleshooting </a:t>
            </a:r>
          </a:p>
        </p:txBody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812235EB-4449-4F9D-B3C9-A831FB9A332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979614" y="5638801"/>
            <a:ext cx="8226425" cy="639763"/>
          </a:xfrm>
          <a:noFill/>
        </p:spPr>
        <p:txBody>
          <a:bodyPr>
            <a:normAutofit/>
          </a:bodyPr>
          <a:lstStyle/>
          <a:p>
            <a:pPr marL="0" indent="-914400">
              <a:spcBef>
                <a:spcPct val="20000"/>
              </a:spcBef>
              <a:buNone/>
            </a:pPr>
            <a:r>
              <a:rPr lang="en-US" altLang="en-US" sz="3600" dirty="0">
                <a:solidFill>
                  <a:schemeClr val="accent5">
                    <a:lumMod val="50000"/>
                  </a:schemeClr>
                </a:solidFill>
              </a:rPr>
              <a:t>5.	Bad air compressor</a:t>
            </a:r>
          </a:p>
        </p:txBody>
      </p:sp>
      <p:sp>
        <p:nvSpPr>
          <p:cNvPr id="103428" name="Text Box 4">
            <a:extLst>
              <a:ext uri="{FF2B5EF4-FFF2-40B4-BE49-F238E27FC236}">
                <a16:creationId xmlns:a16="http://schemas.microsoft.com/office/drawing/2014/main" id="{95475CBA-8192-486A-9133-17B0F3C2B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4" y="1752601"/>
            <a:ext cx="822642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5 main reasons for slow air build up</a:t>
            </a:r>
          </a:p>
        </p:txBody>
      </p:sp>
      <p:sp>
        <p:nvSpPr>
          <p:cNvPr id="109573" name="Text Box 5">
            <a:extLst>
              <a:ext uri="{FF2B5EF4-FFF2-40B4-BE49-F238E27FC236}">
                <a16:creationId xmlns:a16="http://schemas.microsoft.com/office/drawing/2014/main" id="{0231B0C0-F0BA-40B4-BD2B-8C14F9CBD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4" y="2667001"/>
            <a:ext cx="822642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eaLnBrk="1" hangingPunct="1">
              <a:spcBef>
                <a:spcPct val="20000"/>
              </a:spcBef>
            </a:pPr>
            <a:r>
              <a:rPr lang="en-US" altLang="en-US" sz="36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1.	Air leaks</a:t>
            </a:r>
          </a:p>
          <a:p>
            <a:pPr eaLnBrk="1" hangingPunct="1">
              <a:spcBef>
                <a:spcPct val="50000"/>
              </a:spcBef>
            </a:pPr>
            <a:endParaRPr lang="en-US" altLang="en-US" dirty="0"/>
          </a:p>
        </p:txBody>
      </p:sp>
      <p:sp>
        <p:nvSpPr>
          <p:cNvPr id="109575" name="Text Box 7">
            <a:extLst>
              <a:ext uri="{FF2B5EF4-FFF2-40B4-BE49-F238E27FC236}">
                <a16:creationId xmlns:a16="http://schemas.microsoft.com/office/drawing/2014/main" id="{CF1F7DD7-2726-49DB-9D62-272F37EB2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4" y="3429001"/>
            <a:ext cx="822642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2.	Restricted discharge line</a:t>
            </a:r>
          </a:p>
          <a:p>
            <a:pPr eaLnBrk="1" hangingPunct="1">
              <a:spcBef>
                <a:spcPct val="50000"/>
              </a:spcBef>
            </a:pPr>
            <a:endParaRPr lang="en-US" altLang="en-US" sz="3200" dirty="0"/>
          </a:p>
        </p:txBody>
      </p:sp>
      <p:sp>
        <p:nvSpPr>
          <p:cNvPr id="109576" name="Text Box 8">
            <a:extLst>
              <a:ext uri="{FF2B5EF4-FFF2-40B4-BE49-F238E27FC236}">
                <a16:creationId xmlns:a16="http://schemas.microsoft.com/office/drawing/2014/main" id="{7DD84371-A82A-46AD-A81F-D680E013B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4" y="4191001"/>
            <a:ext cx="822642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3.	Restricted intake system</a:t>
            </a:r>
          </a:p>
          <a:p>
            <a:pPr eaLnBrk="1" hangingPunct="1">
              <a:spcBef>
                <a:spcPct val="50000"/>
              </a:spcBef>
            </a:pPr>
            <a:endParaRPr lang="en-US" altLang="en-US" sz="3200" dirty="0"/>
          </a:p>
        </p:txBody>
      </p:sp>
      <p:sp>
        <p:nvSpPr>
          <p:cNvPr id="109577" name="Text Box 9">
            <a:extLst>
              <a:ext uri="{FF2B5EF4-FFF2-40B4-BE49-F238E27FC236}">
                <a16:creationId xmlns:a16="http://schemas.microsoft.com/office/drawing/2014/main" id="{08EB7E51-1CA8-417F-BE95-7969B047A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4" y="4876801"/>
            <a:ext cx="822642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6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4.	Stuck unloader valve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9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109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109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1" grpId="0" build="p"/>
      <p:bldP spid="109573" grpId="0"/>
      <p:bldP spid="109575" grpId="0"/>
      <p:bldP spid="109576" grpId="0"/>
      <p:bldP spid="10957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063D312-F28D-4B74-A7AC-E4FAF2972F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837" y="1260575"/>
            <a:ext cx="3549175" cy="46679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0773833-CEF3-450E-85D6-8AB11D9B2EF6}"/>
              </a:ext>
            </a:extLst>
          </p:cNvPr>
          <p:cNvSpPr/>
          <p:nvPr/>
        </p:nvSpPr>
        <p:spPr>
          <a:xfrm>
            <a:off x="1822290" y="410039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Senior Bus Equipment Maintenance Instructor</a:t>
            </a:r>
            <a:br>
              <a: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 Angeles Metropolitan Transportation Authority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 Angeles, CA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6BCEA6-188B-43D3-B8CB-EFA402DB1CFB}"/>
              </a:ext>
            </a:extLst>
          </p:cNvPr>
          <p:cNvSpPr/>
          <p:nvPr/>
        </p:nvSpPr>
        <p:spPr>
          <a:xfrm>
            <a:off x="1169148" y="3429000"/>
            <a:ext cx="33964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0" cap="none" spc="0" normalizeH="0" baseline="0" noProof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Obed Mejia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4E65FD-870C-4311-A71B-0659D382C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530" y="300470"/>
            <a:ext cx="4396508" cy="1325563"/>
          </a:xfrm>
        </p:spPr>
        <p:txBody>
          <a:bodyPr>
            <a:normAutofit/>
          </a:bodyPr>
          <a:lstStyle/>
          <a:p>
            <a:pPr algn="ctr"/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Moderator</a:t>
            </a:r>
          </a:p>
        </p:txBody>
      </p:sp>
    </p:spTree>
    <p:extLst>
      <p:ext uri="{BB962C8B-B14F-4D97-AF65-F5344CB8AC3E}">
        <p14:creationId xmlns:p14="http://schemas.microsoft.com/office/powerpoint/2010/main" val="4783994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868362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 Governor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1979614" y="4761573"/>
            <a:ext cx="8226425" cy="680652"/>
          </a:xfrm>
          <a:noFill/>
        </p:spPr>
        <p:txBody>
          <a:bodyPr>
            <a:normAutofit/>
          </a:bodyPr>
          <a:lstStyle/>
          <a:p>
            <a:pPr marL="285750" indent="-285750">
              <a:spcBef>
                <a:spcPct val="20000"/>
              </a:spcBef>
              <a:buNone/>
            </a:pPr>
            <a:r>
              <a:rPr lang="en-US" altLang="en-US" sz="3200" dirty="0">
                <a:solidFill>
                  <a:srgbClr val="002060"/>
                </a:solidFill>
              </a:rPr>
              <a:t>Cut in pressure is 15-25 PSI below cutout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1979614" y="1219201"/>
            <a:ext cx="822642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Controls air compressor</a:t>
            </a: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1979614" y="2049965"/>
            <a:ext cx="822642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Monitors supply reservoir pressure</a:t>
            </a:r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1981201" y="2934207"/>
            <a:ext cx="8226425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Cut out pressure adjustable</a:t>
            </a:r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1979614" y="3828162"/>
            <a:ext cx="8226425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3200" dirty="0">
                <a:solidFill>
                  <a:srgbClr val="002060"/>
                </a:solidFill>
                <a:latin typeface="+mn-lt"/>
              </a:rPr>
              <a:t>Cut in pressure is not adjustable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3FB7E2-7553-4B09-89C9-766523F27469}"/>
              </a:ext>
            </a:extLst>
          </p:cNvPr>
          <p:cNvSpPr txBox="1"/>
          <p:nvPr/>
        </p:nvSpPr>
        <p:spPr>
          <a:xfrm>
            <a:off x="2018372" y="5586764"/>
            <a:ext cx="4842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ct val="20000"/>
              </a:spcBef>
            </a:pPr>
            <a:r>
              <a:rPr lang="en-US" sz="3200" dirty="0">
                <a:solidFill>
                  <a:srgbClr val="002060"/>
                </a:solidFill>
              </a:rPr>
              <a:t>Never plug the exhaust port</a:t>
            </a:r>
          </a:p>
        </p:txBody>
      </p:sp>
    </p:spTree>
    <p:extLst>
      <p:ext uri="{BB962C8B-B14F-4D97-AF65-F5344CB8AC3E}">
        <p14:creationId xmlns:p14="http://schemas.microsoft.com/office/powerpoint/2010/main" val="8637764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63B701-B5F6-4D9E-B6AE-C656DAD64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447" y="1143000"/>
            <a:ext cx="2975106" cy="5212532"/>
          </a:xfrm>
          <a:prstGeom prst="rect">
            <a:avLst/>
          </a:prstGeom>
        </p:spPr>
      </p:pic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868362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 Governor</a:t>
            </a:r>
          </a:p>
        </p:txBody>
      </p:sp>
      <p:sp>
        <p:nvSpPr>
          <p:cNvPr id="212997" name="Line 5"/>
          <p:cNvSpPr>
            <a:spLocks noChangeShapeType="1"/>
          </p:cNvSpPr>
          <p:nvPr/>
        </p:nvSpPr>
        <p:spPr bwMode="auto">
          <a:xfrm>
            <a:off x="3657600" y="3276600"/>
            <a:ext cx="1295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2998" name="Line 6"/>
          <p:cNvSpPr>
            <a:spLocks noChangeShapeType="1"/>
          </p:cNvSpPr>
          <p:nvPr/>
        </p:nvSpPr>
        <p:spPr bwMode="auto">
          <a:xfrm>
            <a:off x="3657600" y="4572000"/>
            <a:ext cx="1066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2999" name="Line 7"/>
          <p:cNvSpPr>
            <a:spLocks noChangeShapeType="1"/>
          </p:cNvSpPr>
          <p:nvPr/>
        </p:nvSpPr>
        <p:spPr bwMode="auto">
          <a:xfrm>
            <a:off x="3581400" y="5943600"/>
            <a:ext cx="1295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00" name="Text Box 8"/>
          <p:cNvSpPr txBox="1">
            <a:spLocks noChangeArrowheads="1"/>
          </p:cNvSpPr>
          <p:nvPr/>
        </p:nvSpPr>
        <p:spPr bwMode="auto">
          <a:xfrm>
            <a:off x="1806882" y="3027512"/>
            <a:ext cx="17953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</a:rPr>
              <a:t>Exhaust Port</a:t>
            </a:r>
          </a:p>
        </p:txBody>
      </p:sp>
      <p:sp>
        <p:nvSpPr>
          <p:cNvPr id="213001" name="Text Box 9"/>
          <p:cNvSpPr txBox="1">
            <a:spLocks noChangeArrowheads="1"/>
          </p:cNvSpPr>
          <p:nvPr/>
        </p:nvSpPr>
        <p:spPr bwMode="auto">
          <a:xfrm>
            <a:off x="1676096" y="4336145"/>
            <a:ext cx="19815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</a:rPr>
              <a:t>Unloader Port</a:t>
            </a:r>
          </a:p>
        </p:txBody>
      </p:sp>
      <p:sp>
        <p:nvSpPr>
          <p:cNvPr id="213002" name="Text Box 10"/>
          <p:cNvSpPr txBox="1">
            <a:spLocks noChangeArrowheads="1"/>
          </p:cNvSpPr>
          <p:nvPr/>
        </p:nvSpPr>
        <p:spPr bwMode="auto">
          <a:xfrm>
            <a:off x="1601313" y="5712767"/>
            <a:ext cx="20008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</a:rPr>
              <a:t>Reservoir Port</a:t>
            </a:r>
          </a:p>
        </p:txBody>
      </p:sp>
    </p:spTree>
    <p:extLst>
      <p:ext uri="{BB962C8B-B14F-4D97-AF65-F5344CB8AC3E}">
        <p14:creationId xmlns:p14="http://schemas.microsoft.com/office/powerpoint/2010/main" val="37614250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F8DE9-6BF6-4B6C-8DCC-46AAF5F61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594" y="254274"/>
            <a:ext cx="7428864" cy="1325563"/>
          </a:xfrm>
        </p:spPr>
        <p:txBody>
          <a:bodyPr>
            <a:noAutofit/>
          </a:bodyPr>
          <a:lstStyle/>
          <a:p>
            <a:pPr algn="ctr"/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Air Governor Operation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EF4F4D1-1AFE-49FB-9AC7-78647E027E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3500" y="1690688"/>
            <a:ext cx="2720020" cy="49130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09A762-90E5-48C5-A1E3-3DDAC767C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7408" y="1690689"/>
            <a:ext cx="2574581" cy="49462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51A816-81A5-479E-99B6-6B169C8F12CF}"/>
              </a:ext>
            </a:extLst>
          </p:cNvPr>
          <p:cNvSpPr txBox="1"/>
          <p:nvPr/>
        </p:nvSpPr>
        <p:spPr>
          <a:xfrm>
            <a:off x="4858146" y="2077499"/>
            <a:ext cx="1210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Cut-in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B722EB-D70E-4BEA-AF71-89A32054B6EA}"/>
              </a:ext>
            </a:extLst>
          </p:cNvPr>
          <p:cNvSpPr/>
          <p:nvPr/>
        </p:nvSpPr>
        <p:spPr>
          <a:xfrm>
            <a:off x="9368500" y="2077499"/>
            <a:ext cx="15839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>
                <a:solidFill>
                  <a:srgbClr val="FF0000"/>
                </a:solidFill>
              </a:rPr>
              <a:t>Cut-out</a:t>
            </a:r>
          </a:p>
        </p:txBody>
      </p:sp>
    </p:spTree>
    <p:extLst>
      <p:ext uri="{BB962C8B-B14F-4D97-AF65-F5344CB8AC3E}">
        <p14:creationId xmlns:p14="http://schemas.microsoft.com/office/powerpoint/2010/main" val="5211192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>
            <a:extLst>
              <a:ext uri="{FF2B5EF4-FFF2-40B4-BE49-F238E27FC236}">
                <a16:creationId xmlns:a16="http://schemas.microsoft.com/office/drawing/2014/main" id="{AA033D8A-3031-4E32-A3A6-FE335334CF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00225" y="361106"/>
            <a:ext cx="10125075" cy="914400"/>
          </a:xfrm>
          <a:noFill/>
        </p:spPr>
        <p:txBody>
          <a:bodyPr>
            <a:noAutofit/>
          </a:bodyPr>
          <a:lstStyle/>
          <a:p>
            <a:pPr algn="ctr"/>
            <a:r>
              <a:rPr lang="en-US" altLang="en-US" sz="4800">
                <a:latin typeface="Arial" panose="020B0604020202020204" pitchFamily="34" charset="0"/>
                <a:cs typeface="Arial" panose="020B0604020202020204" pitchFamily="34" charset="0"/>
              </a:rPr>
              <a:t>Air Compressor Discharge Line</a:t>
            </a:r>
          </a:p>
        </p:txBody>
      </p:sp>
      <p:sp>
        <p:nvSpPr>
          <p:cNvPr id="60427" name="Text Box 11">
            <a:extLst>
              <a:ext uri="{FF2B5EF4-FFF2-40B4-BE49-F238E27FC236}">
                <a16:creationId xmlns:a16="http://schemas.microsoft.com/office/drawing/2014/main" id="{10CF8FAE-4E4E-4F8B-A7DF-2B3A62446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600" y="1370012"/>
            <a:ext cx="9771930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The Air Compressor Discharge Line is designed and sized to allow hot compressor air, water vapor, and oil vapor mixture to cool between the compressor and the dryer</a:t>
            </a:r>
          </a:p>
        </p:txBody>
      </p:sp>
      <p:sp>
        <p:nvSpPr>
          <p:cNvPr id="60428" name="Text Box 12">
            <a:extLst>
              <a:ext uri="{FF2B5EF4-FFF2-40B4-BE49-F238E27FC236}">
                <a16:creationId xmlns:a16="http://schemas.microsoft.com/office/drawing/2014/main" id="{9109308C-EF73-4B96-8E09-0A0E3EACD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469" y="5047264"/>
            <a:ext cx="11546756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None/>
            </a:pPr>
            <a:r>
              <a:rPr lang="en-US" altLang="en-US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The dryer is then able to collect oil droplets in the desiccant cartridge and remove water vapor before it reaches the ‘wet tank’ </a:t>
            </a:r>
          </a:p>
        </p:txBody>
      </p:sp>
      <p:sp>
        <p:nvSpPr>
          <p:cNvPr id="60431" name="Text Box 15">
            <a:extLst>
              <a:ext uri="{FF2B5EF4-FFF2-40B4-BE49-F238E27FC236}">
                <a16:creationId xmlns:a16="http://schemas.microsoft.com/office/drawing/2014/main" id="{8D22B066-EB2C-4870-A614-77188B3C3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469" y="4259995"/>
            <a:ext cx="112458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A change of state from vapor to moisture occurs in the line</a:t>
            </a:r>
          </a:p>
        </p:txBody>
      </p:sp>
      <p:sp>
        <p:nvSpPr>
          <p:cNvPr id="60432" name="Text Box 16">
            <a:extLst>
              <a:ext uri="{FF2B5EF4-FFF2-40B4-BE49-F238E27FC236}">
                <a16:creationId xmlns:a16="http://schemas.microsoft.com/office/drawing/2014/main" id="{3670BD3F-0D5C-4F3F-AB7C-EC9412762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469" y="3139050"/>
            <a:ext cx="1131815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The line must maintain a constant downward slope between the compressor and the dryer</a:t>
            </a:r>
          </a:p>
        </p:txBody>
      </p:sp>
    </p:spTree>
    <p:extLst>
      <p:ext uri="{BB962C8B-B14F-4D97-AF65-F5344CB8AC3E}">
        <p14:creationId xmlns:p14="http://schemas.microsoft.com/office/powerpoint/2010/main" val="303894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7" grpId="0"/>
      <p:bldP spid="60428" grpId="0"/>
      <p:bldP spid="60431" grpId="0"/>
      <p:bldP spid="6043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Rectangle 5"/>
          <p:cNvSpPr>
            <a:spLocks noGrp="1" noChangeArrowheads="1"/>
          </p:cNvSpPr>
          <p:nvPr>
            <p:ph type="title"/>
          </p:nvPr>
        </p:nvSpPr>
        <p:spPr>
          <a:xfrm>
            <a:off x="4257910" y="361361"/>
            <a:ext cx="3547945" cy="1325563"/>
          </a:xfrm>
          <a:noFill/>
        </p:spPr>
        <p:txBody>
          <a:bodyPr>
            <a:normAutofit/>
          </a:bodyPr>
          <a:lstStyle/>
          <a:p>
            <a:pPr algn="ctr"/>
            <a:r>
              <a:rPr lang="en-US" altLang="en-US" sz="4800">
                <a:latin typeface="Arial" panose="020B0604020202020204" pitchFamily="34" charset="0"/>
                <a:cs typeface="Arial" panose="020B0604020202020204" pitchFamily="34" charset="0"/>
              </a:rPr>
              <a:t>Air Dryer</a:t>
            </a:r>
          </a:p>
        </p:txBody>
      </p:sp>
      <p:pic>
        <p:nvPicPr>
          <p:cNvPr id="58379" name="Picture 11" descr="Brake Valve Photos0037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878" y="1600200"/>
            <a:ext cx="254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920361" y="4258633"/>
            <a:ext cx="5693551" cy="63976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342900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Operates in Charge and Purge modes </a:t>
            </a:r>
          </a:p>
        </p:txBody>
      </p:sp>
      <p:sp>
        <p:nvSpPr>
          <p:cNvPr id="2" name="Rectangle 1"/>
          <p:cNvSpPr/>
          <p:nvPr/>
        </p:nvSpPr>
        <p:spPr>
          <a:xfrm>
            <a:off x="1920361" y="3488083"/>
            <a:ext cx="61284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  Reduces reservoir draining frequency</a:t>
            </a:r>
          </a:p>
        </p:txBody>
      </p:sp>
      <p:sp>
        <p:nvSpPr>
          <p:cNvPr id="3" name="Rectangle 2"/>
          <p:cNvSpPr/>
          <p:nvPr/>
        </p:nvSpPr>
        <p:spPr>
          <a:xfrm>
            <a:off x="975644" y="2717533"/>
            <a:ext cx="7373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spcBef>
                <a:spcPct val="20000"/>
              </a:spcBef>
              <a:buFontTx/>
              <a:buChar char="•"/>
            </a:pP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  Provides clean dry air to system  components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975644" y="1939233"/>
            <a:ext cx="71557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spcBef>
                <a:spcPct val="20000"/>
              </a:spcBef>
              <a:buFontTx/>
              <a:buChar char="•"/>
            </a:pP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  Collects and removes system contaminants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BCB115-3E19-43F1-9F48-C3B844949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1761" y="1132891"/>
            <a:ext cx="3158018" cy="474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3819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5">
            <a:extLst>
              <a:ext uri="{FF2B5EF4-FFF2-40B4-BE49-F238E27FC236}">
                <a16:creationId xmlns:a16="http://schemas.microsoft.com/office/drawing/2014/main" id="{431B9961-92AD-4035-B9FE-21DF136E7E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r>
              <a:rPr lang="en-US" altLang="en-US" sz="4800">
                <a:latin typeface="Arial" panose="020B0604020202020204" pitchFamily="34" charset="0"/>
                <a:cs typeface="Arial" panose="020B0604020202020204" pitchFamily="34" charset="0"/>
              </a:rPr>
              <a:t>Air Dryer</a:t>
            </a:r>
          </a:p>
        </p:txBody>
      </p:sp>
      <p:pic>
        <p:nvPicPr>
          <p:cNvPr id="44035" name="Picture 10" descr="Brake Valve Photos0039">
            <a:extLst>
              <a:ext uri="{FF2B5EF4-FFF2-40B4-BE49-F238E27FC236}">
                <a16:creationId xmlns:a16="http://schemas.microsoft.com/office/drawing/2014/main" id="{E3484F09-D756-45AF-833A-763CAF0BA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1679576"/>
            <a:ext cx="2862262" cy="4294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11" descr="Brake Valve Photos0037">
            <a:extLst>
              <a:ext uri="{FF2B5EF4-FFF2-40B4-BE49-F238E27FC236}">
                <a16:creationId xmlns:a16="http://schemas.microsoft.com/office/drawing/2014/main" id="{CF89E9A3-B71A-49EC-A3FA-940F08D57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99" y="1690688"/>
            <a:ext cx="2862261" cy="4293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12" descr="Brake Valve Photos0038">
            <a:extLst>
              <a:ext uri="{FF2B5EF4-FFF2-40B4-BE49-F238E27FC236}">
                <a16:creationId xmlns:a16="http://schemas.microsoft.com/office/drawing/2014/main" id="{F2A09678-B618-4A8D-92CC-7035487A7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830" y="1679576"/>
            <a:ext cx="2862261" cy="4293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3E6DAB5B-30C9-40F0-9E2D-640C962A3C12}"/>
              </a:ext>
            </a:extLst>
          </p:cNvPr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3352798" y="304800"/>
            <a:ext cx="5486401" cy="1143000"/>
          </a:xfrm>
          <a:noFill/>
        </p:spPr>
        <p:txBody>
          <a:bodyPr>
            <a:normAutofit/>
          </a:bodyPr>
          <a:lstStyle/>
          <a:p>
            <a:pPr algn="ctr"/>
            <a:r>
              <a:rPr lang="en-US" altLang="en-US" sz="48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Air Dryer</a:t>
            </a:r>
          </a:p>
        </p:txBody>
      </p:sp>
      <p:pic>
        <p:nvPicPr>
          <p:cNvPr id="46083" name="Picture 8" descr="Brake Valve Photos0002">
            <a:extLst>
              <a:ext uri="{FF2B5EF4-FFF2-40B4-BE49-F238E27FC236}">
                <a16:creationId xmlns:a16="http://schemas.microsoft.com/office/drawing/2014/main" id="{1A153268-CEFB-4967-859A-A4573A39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00200"/>
            <a:ext cx="5486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61" name="Text Box 9">
            <a:extLst>
              <a:ext uri="{FF2B5EF4-FFF2-40B4-BE49-F238E27FC236}">
                <a16:creationId xmlns:a16="http://schemas.microsoft.com/office/drawing/2014/main" id="{413D70A6-8348-4388-A2B4-364381B44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0" y="4464050"/>
            <a:ext cx="226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</a:rPr>
              <a:t>Supply Port</a:t>
            </a:r>
          </a:p>
        </p:txBody>
      </p:sp>
      <p:sp>
        <p:nvSpPr>
          <p:cNvPr id="46085" name="Text Box 10">
            <a:extLst>
              <a:ext uri="{FF2B5EF4-FFF2-40B4-BE49-F238E27FC236}">
                <a16:creationId xmlns:a16="http://schemas.microsoft.com/office/drawing/2014/main" id="{C96C8A14-043F-4DDF-BB3A-A5BA0E177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1" y="4456113"/>
            <a:ext cx="1311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25963" name="Text Box 11">
            <a:extLst>
              <a:ext uri="{FF2B5EF4-FFF2-40B4-BE49-F238E27FC236}">
                <a16:creationId xmlns:a16="http://schemas.microsoft.com/office/drawing/2014/main" id="{D45D84CF-41B7-47D5-9837-0C911BD57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121" y="5670878"/>
            <a:ext cx="25145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</a:rPr>
              <a:t>Delivery Port</a:t>
            </a:r>
          </a:p>
        </p:txBody>
      </p:sp>
      <p:sp>
        <p:nvSpPr>
          <p:cNvPr id="125964" name="Text Box 12">
            <a:extLst>
              <a:ext uri="{FF2B5EF4-FFF2-40B4-BE49-F238E27FC236}">
                <a16:creationId xmlns:a16="http://schemas.microsoft.com/office/drawing/2014/main" id="{68A52C7A-7EF1-4509-9B5C-B93076433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5600" y="1219200"/>
            <a:ext cx="2438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</a:rPr>
              <a:t>Control Port</a:t>
            </a:r>
          </a:p>
        </p:txBody>
      </p:sp>
      <p:sp>
        <p:nvSpPr>
          <p:cNvPr id="125965" name="Text Box 13">
            <a:extLst>
              <a:ext uri="{FF2B5EF4-FFF2-40B4-BE49-F238E27FC236}">
                <a16:creationId xmlns:a16="http://schemas.microsoft.com/office/drawing/2014/main" id="{7D5E954C-C738-42EF-A0D7-0FBF605EE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1920" y="5736996"/>
            <a:ext cx="24942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</a:rPr>
              <a:t>Purge Valve</a:t>
            </a:r>
          </a:p>
        </p:txBody>
      </p:sp>
      <p:sp>
        <p:nvSpPr>
          <p:cNvPr id="125966" name="Line 14">
            <a:extLst>
              <a:ext uri="{FF2B5EF4-FFF2-40B4-BE49-F238E27FC236}">
                <a16:creationId xmlns:a16="http://schemas.microsoft.com/office/drawing/2014/main" id="{3A8F08E6-B15A-416B-BBF4-74A50FD581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14600" y="4343400"/>
            <a:ext cx="2057400" cy="13716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5967" name="Line 15">
            <a:extLst>
              <a:ext uri="{FF2B5EF4-FFF2-40B4-BE49-F238E27FC236}">
                <a16:creationId xmlns:a16="http://schemas.microsoft.com/office/drawing/2014/main" id="{E845722D-39D4-460F-B65E-3DA8B44803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15000" y="4038600"/>
            <a:ext cx="762000" cy="17526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5968" name="Line 16">
            <a:extLst>
              <a:ext uri="{FF2B5EF4-FFF2-40B4-BE49-F238E27FC236}">
                <a16:creationId xmlns:a16="http://schemas.microsoft.com/office/drawing/2014/main" id="{45309601-7073-451C-8054-1F5E003429C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848600" y="3886200"/>
            <a:ext cx="1295400" cy="7620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5969" name="Line 17">
            <a:extLst>
              <a:ext uri="{FF2B5EF4-FFF2-40B4-BE49-F238E27FC236}">
                <a16:creationId xmlns:a16="http://schemas.microsoft.com/office/drawing/2014/main" id="{D0B2450C-98D1-45E7-AA9F-5400BCAF7D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96200" y="1828800"/>
            <a:ext cx="1828800" cy="9144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25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5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125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125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5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125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5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61" grpId="0"/>
      <p:bldP spid="125963" grpId="0"/>
      <p:bldP spid="125964" grpId="0"/>
      <p:bldP spid="12596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>
            <a:extLst>
              <a:ext uri="{FF2B5EF4-FFF2-40B4-BE49-F238E27FC236}">
                <a16:creationId xmlns:a16="http://schemas.microsoft.com/office/drawing/2014/main" id="{AA033D8A-3031-4E32-A3A6-FE335334CF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78513" y="361106"/>
            <a:ext cx="6929583" cy="914400"/>
          </a:xfrm>
          <a:noFill/>
        </p:spPr>
        <p:txBody>
          <a:bodyPr>
            <a:noAutofit/>
          </a:bodyPr>
          <a:lstStyle/>
          <a:p>
            <a:pPr algn="ctr"/>
            <a:r>
              <a:rPr lang="en-US" altLang="en-US" sz="4800">
                <a:latin typeface="Arial" panose="020B0604020202020204" pitchFamily="34" charset="0"/>
                <a:cs typeface="Arial" panose="020B0604020202020204" pitchFamily="34" charset="0"/>
              </a:rPr>
              <a:t>Air Dryer Charge Cycle</a:t>
            </a:r>
          </a:p>
        </p:txBody>
      </p:sp>
      <p:sp>
        <p:nvSpPr>
          <p:cNvPr id="60427" name="Text Box 11">
            <a:extLst>
              <a:ext uri="{FF2B5EF4-FFF2-40B4-BE49-F238E27FC236}">
                <a16:creationId xmlns:a16="http://schemas.microsoft.com/office/drawing/2014/main" id="{10CF8FAE-4E4E-4F8B-A7DF-2B3A62446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9937" y="1370013"/>
            <a:ext cx="972259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Charge cycle is when the air compressor is loaded or compressing air</a:t>
            </a:r>
          </a:p>
        </p:txBody>
      </p:sp>
      <p:sp>
        <p:nvSpPr>
          <p:cNvPr id="60428" name="Text Box 12">
            <a:extLst>
              <a:ext uri="{FF2B5EF4-FFF2-40B4-BE49-F238E27FC236}">
                <a16:creationId xmlns:a16="http://schemas.microsoft.com/office/drawing/2014/main" id="{9109308C-EF73-4B96-8E09-0A0E3EACD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792" y="5309921"/>
            <a:ext cx="9247579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Maximum charge time is 90 seconds</a:t>
            </a:r>
          </a:p>
        </p:txBody>
      </p:sp>
      <p:sp>
        <p:nvSpPr>
          <p:cNvPr id="60431" name="Text Box 15">
            <a:extLst>
              <a:ext uri="{FF2B5EF4-FFF2-40B4-BE49-F238E27FC236}">
                <a16:creationId xmlns:a16="http://schemas.microsoft.com/office/drawing/2014/main" id="{8D22B066-EB2C-4870-A614-77188B3C3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9840" y="2649538"/>
            <a:ext cx="924757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Air, oil, oil vapor, carbon and water flow from the discharge line through oil separator and desiccant</a:t>
            </a:r>
          </a:p>
        </p:txBody>
      </p:sp>
      <p:sp>
        <p:nvSpPr>
          <p:cNvPr id="60432" name="Text Box 16">
            <a:extLst>
              <a:ext uri="{FF2B5EF4-FFF2-40B4-BE49-F238E27FC236}">
                <a16:creationId xmlns:a16="http://schemas.microsoft.com/office/drawing/2014/main" id="{3670BD3F-0D5C-4F3F-AB7C-EC9412762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9840" y="3915771"/>
            <a:ext cx="9247579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Clean dry air flows from desiccant through a check valve and out the delivery port</a:t>
            </a:r>
          </a:p>
        </p:txBody>
      </p:sp>
    </p:spTree>
    <p:extLst>
      <p:ext uri="{BB962C8B-B14F-4D97-AF65-F5344CB8AC3E}">
        <p14:creationId xmlns:p14="http://schemas.microsoft.com/office/powerpoint/2010/main" val="239756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7" grpId="0"/>
      <p:bldP spid="60428" grpId="0"/>
      <p:bldP spid="60431" grpId="0"/>
      <p:bldP spid="6043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1" name="Text Box 3">
            <a:extLst>
              <a:ext uri="{FF2B5EF4-FFF2-40B4-BE49-F238E27FC236}">
                <a16:creationId xmlns:a16="http://schemas.microsoft.com/office/drawing/2014/main" id="{FC7DE722-37BE-4D27-B9F8-857BA1BA4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752600"/>
            <a:ext cx="23431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AD-9</a:t>
            </a:r>
          </a:p>
          <a:p>
            <a:pPr eaLnBrk="0" hangingPunct="0">
              <a:defRPr/>
            </a:pP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CHARGE</a:t>
            </a:r>
          </a:p>
          <a:p>
            <a:pPr eaLnBrk="0" hangingPunct="0">
              <a:defRPr/>
            </a:pP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CYCLE</a:t>
            </a:r>
            <a:endParaRPr lang="en-US" sz="2400">
              <a:latin typeface="Arial Black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DDA3D8-8B85-4C52-AFCC-BD26ED774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315" y="84230"/>
            <a:ext cx="7478326" cy="628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98746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2007990A-54E0-4934-B079-02DBF9FE13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66196" y="179272"/>
            <a:ext cx="7026564" cy="792163"/>
          </a:xfrm>
          <a:noFill/>
        </p:spPr>
        <p:txBody>
          <a:bodyPr>
            <a:noAutofit/>
          </a:bodyPr>
          <a:lstStyle/>
          <a:p>
            <a:pPr algn="ctr"/>
            <a:r>
              <a:rPr lang="en-US" altLang="en-US" sz="4800">
                <a:latin typeface="Arial" panose="020B0604020202020204" pitchFamily="34" charset="0"/>
                <a:cs typeface="Arial" panose="020B0604020202020204" pitchFamily="34" charset="0"/>
              </a:rPr>
              <a:t>Air Dryer Purge Cycle</a:t>
            </a:r>
          </a:p>
        </p:txBody>
      </p:sp>
      <p:sp>
        <p:nvSpPr>
          <p:cNvPr id="149508" name="Text Box 4">
            <a:extLst>
              <a:ext uri="{FF2B5EF4-FFF2-40B4-BE49-F238E27FC236}">
                <a16:creationId xmlns:a16="http://schemas.microsoft.com/office/drawing/2014/main" id="{C89F7987-FB7D-41E2-BE7B-DF4DC46B3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642" y="1289194"/>
            <a:ext cx="9821675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During the purge cycle the air compressor is unloaded</a:t>
            </a:r>
          </a:p>
        </p:txBody>
      </p:sp>
      <p:sp>
        <p:nvSpPr>
          <p:cNvPr id="149509" name="Text Box 5">
            <a:extLst>
              <a:ext uri="{FF2B5EF4-FFF2-40B4-BE49-F238E27FC236}">
                <a16:creationId xmlns:a16="http://schemas.microsoft.com/office/drawing/2014/main" id="{D66BD9E5-05DE-4BA5-8D78-D5C5A9F29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641" y="5327906"/>
            <a:ext cx="10681853" cy="49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Minimum purge time is 25 seconds</a:t>
            </a:r>
          </a:p>
        </p:txBody>
      </p:sp>
      <p:sp>
        <p:nvSpPr>
          <p:cNvPr id="149510" name="Text Box 6">
            <a:extLst>
              <a:ext uri="{FF2B5EF4-FFF2-40B4-BE49-F238E27FC236}">
                <a16:creationId xmlns:a16="http://schemas.microsoft.com/office/drawing/2014/main" id="{EEE6CCE7-35E8-45A7-82A0-53CF5D9D3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643" y="1876799"/>
            <a:ext cx="9821674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Air pressure from the air governor opens the purge valve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149511" name="Text Box 7">
            <a:extLst>
              <a:ext uri="{FF2B5EF4-FFF2-40B4-BE49-F238E27FC236}">
                <a16:creationId xmlns:a16="http://schemas.microsoft.com/office/drawing/2014/main" id="{526515E6-9008-4B6C-8C51-80F1E7F85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641" y="2813306"/>
            <a:ext cx="10010274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Air in the sump exits to atmosphere taking water and contaminants with it</a:t>
            </a:r>
          </a:p>
        </p:txBody>
      </p:sp>
      <p:sp>
        <p:nvSpPr>
          <p:cNvPr id="149512" name="Text Box 8">
            <a:extLst>
              <a:ext uri="{FF2B5EF4-FFF2-40B4-BE49-F238E27FC236}">
                <a16:creationId xmlns:a16="http://schemas.microsoft.com/office/drawing/2014/main" id="{65E73E92-92EA-4C7F-90D4-78D23027A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641" y="3780324"/>
            <a:ext cx="10100086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Single check valve on top of desiccant cartridge causes air to slowly escape through the desiccant becoming super dry and removing remaining moisture</a:t>
            </a:r>
          </a:p>
        </p:txBody>
      </p:sp>
    </p:spTree>
    <p:extLst>
      <p:ext uri="{BB962C8B-B14F-4D97-AF65-F5344CB8AC3E}">
        <p14:creationId xmlns:p14="http://schemas.microsoft.com/office/powerpoint/2010/main" val="423958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9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9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9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9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8" grpId="0"/>
      <p:bldP spid="149509" grpId="0"/>
      <p:bldP spid="149510" grpId="0"/>
      <p:bldP spid="149511" grpId="0"/>
      <p:bldP spid="1495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3164" y="2798978"/>
            <a:ext cx="3932237" cy="630021"/>
          </a:xfrm>
        </p:spPr>
        <p:txBody>
          <a:bodyPr/>
          <a:lstStyle/>
          <a:p>
            <a:r>
              <a:rPr lang="en-US" altLang="en-US" i="1"/>
              <a:t>Brian D. Markey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67" y="1444696"/>
            <a:ext cx="3820214" cy="4107017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2593164" y="3619418"/>
            <a:ext cx="3932237" cy="962891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/>
              <a:t>Chief Executive Officer</a:t>
            </a:r>
            <a:br>
              <a:rPr lang="en-US" altLang="en-US"/>
            </a:br>
            <a:r>
              <a:rPr lang="en-US" altLang="en-US" b="1"/>
              <a:t>Custom Training Aids Inc.</a:t>
            </a:r>
          </a:p>
          <a:p>
            <a:pPr>
              <a:spcBef>
                <a:spcPct val="0"/>
              </a:spcBef>
            </a:pPr>
            <a:r>
              <a:rPr lang="en-US" altLang="en-US"/>
              <a:t>La Verne, CA</a:t>
            </a:r>
          </a:p>
          <a:p>
            <a:pPr>
              <a:spcBef>
                <a:spcPts val="0"/>
              </a:spcBef>
              <a:defRPr/>
            </a:pPr>
            <a:endParaRPr lang="en-US" altLang="en-US" kern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267580-A17F-4E4D-86EB-C44362AD0680}"/>
              </a:ext>
            </a:extLst>
          </p:cNvPr>
          <p:cNvSpPr/>
          <p:nvPr/>
        </p:nvSpPr>
        <p:spPr>
          <a:xfrm>
            <a:off x="4401244" y="469106"/>
            <a:ext cx="30267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Presenter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005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5" name="Text Box 3">
            <a:extLst>
              <a:ext uri="{FF2B5EF4-FFF2-40B4-BE49-F238E27FC236}">
                <a16:creationId xmlns:a16="http://schemas.microsoft.com/office/drawing/2014/main" id="{384F3C30-DA31-4FBC-B714-328C5EE6C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733550"/>
            <a:ext cx="19621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AD-9</a:t>
            </a:r>
          </a:p>
          <a:p>
            <a:pPr eaLnBrk="0" hangingPunct="0">
              <a:defRPr/>
            </a:pP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PURGE</a:t>
            </a:r>
          </a:p>
          <a:p>
            <a:pPr eaLnBrk="0" hangingPunct="0">
              <a:defRPr/>
            </a:pP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CYCLE</a:t>
            </a:r>
            <a:endParaRPr lang="en-US" sz="2400">
              <a:latin typeface="Arial Black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79FFD0-9097-4CB6-98C8-E96B8154B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874" y="394874"/>
            <a:ext cx="7184251" cy="606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87834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>
            <a:extLst>
              <a:ext uri="{FF2B5EF4-FFF2-40B4-BE49-F238E27FC236}">
                <a16:creationId xmlns:a16="http://schemas.microsoft.com/office/drawing/2014/main" id="{9CF00796-5630-4FE0-A6CF-FE23474C0E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02798"/>
            <a:ext cx="8229600" cy="1066800"/>
          </a:xfrm>
        </p:spPr>
        <p:txBody>
          <a:bodyPr/>
          <a:lstStyle/>
          <a:p>
            <a:pPr algn="ctr"/>
            <a:r>
              <a:rPr lang="en-US" altLang="en-US" sz="4800">
                <a:latin typeface="Arial" panose="020B0604020202020204" pitchFamily="34" charset="0"/>
                <a:cs typeface="Arial" panose="020B0604020202020204" pitchFamily="34" charset="0"/>
              </a:rPr>
              <a:t>Haldex Air Dryer</a:t>
            </a:r>
          </a:p>
        </p:txBody>
      </p:sp>
      <p:pic>
        <p:nvPicPr>
          <p:cNvPr id="64515" name="Content Placeholder 3">
            <a:extLst>
              <a:ext uri="{FF2B5EF4-FFF2-40B4-BE49-F238E27FC236}">
                <a16:creationId xmlns:a16="http://schemas.microsoft.com/office/drawing/2014/main" id="{E39B4988-683A-404F-AC18-318ED396F5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7013" y="1045710"/>
            <a:ext cx="8229600" cy="4996543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>
            <a:extLst>
              <a:ext uri="{FF2B5EF4-FFF2-40B4-BE49-F238E27FC236}">
                <a16:creationId xmlns:a16="http://schemas.microsoft.com/office/drawing/2014/main" id="{5294C9E3-6AC1-4529-AE08-7459546B33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12623" y="76200"/>
            <a:ext cx="8229600" cy="1066800"/>
          </a:xfrm>
        </p:spPr>
        <p:txBody>
          <a:bodyPr/>
          <a:lstStyle/>
          <a:p>
            <a:pPr algn="ctr"/>
            <a:r>
              <a:rPr lang="en-US" altLang="en-US" sz="4800">
                <a:latin typeface="Arial" panose="020B0604020202020204" pitchFamily="34" charset="0"/>
                <a:cs typeface="Arial" panose="020B0604020202020204" pitchFamily="34" charset="0"/>
              </a:rPr>
              <a:t>Haldex Consep</a:t>
            </a:r>
          </a:p>
        </p:txBody>
      </p:sp>
      <p:pic>
        <p:nvPicPr>
          <p:cNvPr id="65539" name="Content Placeholder 3">
            <a:extLst>
              <a:ext uri="{FF2B5EF4-FFF2-40B4-BE49-F238E27FC236}">
                <a16:creationId xmlns:a16="http://schemas.microsoft.com/office/drawing/2014/main" id="{2109F03B-E460-4B4E-9345-25F691A633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3006" y="986008"/>
            <a:ext cx="8094258" cy="5058911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>
            <a:extLst>
              <a:ext uri="{FF2B5EF4-FFF2-40B4-BE49-F238E27FC236}">
                <a16:creationId xmlns:a16="http://schemas.microsoft.com/office/drawing/2014/main" id="{1ED90668-31B0-49DA-8F16-9C32857172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2290" y="84138"/>
            <a:ext cx="953151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>
                <a:latin typeface="Arial" panose="020B0604020202020204" pitchFamily="34" charset="0"/>
                <a:cs typeface="Arial" panose="020B0604020202020204" pitchFamily="34" charset="0"/>
              </a:rPr>
              <a:t>Air Reservoir</a:t>
            </a:r>
          </a:p>
        </p:txBody>
      </p:sp>
      <p:sp>
        <p:nvSpPr>
          <p:cNvPr id="99335" name="Text Box 7">
            <a:extLst>
              <a:ext uri="{FF2B5EF4-FFF2-40B4-BE49-F238E27FC236}">
                <a16:creationId xmlns:a16="http://schemas.microsoft.com/office/drawing/2014/main" id="{444838AF-7FEF-4395-BB26-8B658738E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172" y="2587173"/>
            <a:ext cx="4180114" cy="11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The reservoir is a storage tank</a:t>
            </a:r>
          </a:p>
        </p:txBody>
      </p:sp>
      <p:sp>
        <p:nvSpPr>
          <p:cNvPr id="99336" name="Text Box 8">
            <a:extLst>
              <a:ext uri="{FF2B5EF4-FFF2-40B4-BE49-F238E27FC236}">
                <a16:creationId xmlns:a16="http://schemas.microsoft.com/office/drawing/2014/main" id="{8E26D49E-BA44-4E77-AB71-0CC547CB4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172" y="3662894"/>
            <a:ext cx="4180114" cy="228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Provides volume of compressed air for braking or component operation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C03346-63EB-4233-B6C5-C73B42477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86" y="1179745"/>
            <a:ext cx="7034971" cy="4683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5" grpId="0"/>
      <p:bldP spid="9933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5">
            <a:extLst>
              <a:ext uri="{FF2B5EF4-FFF2-40B4-BE49-F238E27FC236}">
                <a16:creationId xmlns:a16="http://schemas.microsoft.com/office/drawing/2014/main" id="{0E77510B-6B7E-4C11-97A4-6096E037CE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800">
                <a:latin typeface="Arial" panose="020B0604020202020204" pitchFamily="34" charset="0"/>
                <a:cs typeface="Arial" panose="020B0604020202020204" pitchFamily="34" charset="0"/>
              </a:rPr>
              <a:t>Reservoir Drain Valve</a:t>
            </a:r>
          </a:p>
        </p:txBody>
      </p:sp>
      <p:pic>
        <p:nvPicPr>
          <p:cNvPr id="53251" name="Picture 13" descr="Brake Valve Photos0054">
            <a:extLst>
              <a:ext uri="{FF2B5EF4-FFF2-40B4-BE49-F238E27FC236}">
                <a16:creationId xmlns:a16="http://schemas.microsoft.com/office/drawing/2014/main" id="{DFF01A29-8994-4CE7-99CB-4D6743FD6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924" y="3429000"/>
            <a:ext cx="3168538" cy="211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Line 14">
            <a:extLst>
              <a:ext uri="{FF2B5EF4-FFF2-40B4-BE49-F238E27FC236}">
                <a16:creationId xmlns:a16="http://schemas.microsoft.com/office/drawing/2014/main" id="{FF2F0087-86B6-4B8D-9E5F-439B469E7DED}"/>
              </a:ext>
            </a:extLst>
          </p:cNvPr>
          <p:cNvSpPr>
            <a:spLocks noChangeShapeType="1"/>
          </p:cNvSpPr>
          <p:nvPr/>
        </p:nvSpPr>
        <p:spPr bwMode="auto">
          <a:xfrm>
            <a:off x="9753393" y="3890577"/>
            <a:ext cx="566264" cy="434163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3" name="Text Box 15">
            <a:extLst>
              <a:ext uri="{FF2B5EF4-FFF2-40B4-BE49-F238E27FC236}">
                <a16:creationId xmlns:a16="http://schemas.microsoft.com/office/drawing/2014/main" id="{B36BAB77-C2AC-412C-9045-04EBBEFD0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4494" y="3523864"/>
            <a:ext cx="342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Typical Manual Drain Valve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F275D7-F7FF-44FE-98D6-F47DD62FD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02" y="3232226"/>
            <a:ext cx="3243375" cy="2688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602E41-91C7-4FEC-AC78-D60F5E6390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547" y="2160844"/>
            <a:ext cx="4953117" cy="38936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083BCD-3300-48BB-8D73-707A0E9D07F7}"/>
              </a:ext>
            </a:extLst>
          </p:cNvPr>
          <p:cNvSpPr txBox="1"/>
          <p:nvPr/>
        </p:nvSpPr>
        <p:spPr>
          <a:xfrm>
            <a:off x="2093561" y="1316913"/>
            <a:ext cx="880809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Air Reservoir Drain Valves can be manual or electronic and may contain heaters.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5">
            <a:extLst>
              <a:ext uri="{FF2B5EF4-FFF2-40B4-BE49-F238E27FC236}">
                <a16:creationId xmlns:a16="http://schemas.microsoft.com/office/drawing/2014/main" id="{FEDB58D1-DF72-4833-98A3-F182E4DD10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79440" y="173831"/>
            <a:ext cx="9531510" cy="1066800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>
                <a:latin typeface="Arial" panose="020B0604020202020204" pitchFamily="34" charset="0"/>
                <a:cs typeface="Arial" panose="020B0604020202020204" pitchFamily="34" charset="0"/>
              </a:rPr>
              <a:t>Single Check Valve</a:t>
            </a:r>
          </a:p>
        </p:txBody>
      </p:sp>
      <p:sp>
        <p:nvSpPr>
          <p:cNvPr id="63491" name="Rectangle 6">
            <a:extLst>
              <a:ext uri="{FF2B5EF4-FFF2-40B4-BE49-F238E27FC236}">
                <a16:creationId xmlns:a16="http://schemas.microsoft.com/office/drawing/2014/main" id="{2B61A43B-E602-4AEF-A2AC-A2729FF2E1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79613" y="4191001"/>
            <a:ext cx="8839200" cy="1935163"/>
          </a:xfrm>
          <a:noFill/>
        </p:spPr>
        <p:txBody>
          <a:bodyPr/>
          <a:lstStyle/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  <p:sp>
        <p:nvSpPr>
          <p:cNvPr id="66567" name="Text Box 7">
            <a:extLst>
              <a:ext uri="{FF2B5EF4-FFF2-40B4-BE49-F238E27FC236}">
                <a16:creationId xmlns:a16="http://schemas.microsoft.com/office/drawing/2014/main" id="{0DC71DDF-C71C-4B3A-99E6-617451FD1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198" y="1820813"/>
            <a:ext cx="9227127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Allows air to flow in one direction only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dirty="0"/>
          </a:p>
        </p:txBody>
      </p:sp>
      <p:sp>
        <p:nvSpPr>
          <p:cNvPr id="66568" name="Text Box 8">
            <a:extLst>
              <a:ext uri="{FF2B5EF4-FFF2-40B4-BE49-F238E27FC236}">
                <a16:creationId xmlns:a16="http://schemas.microsoft.com/office/drawing/2014/main" id="{15633550-695D-4F06-A8F8-46B9FA451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9086" y="2479451"/>
            <a:ext cx="461123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Allows air to flow only when supply side pressure exceeds delivery side pressure</a:t>
            </a:r>
          </a:p>
        </p:txBody>
      </p:sp>
      <p:sp>
        <p:nvSpPr>
          <p:cNvPr id="66569" name="Text Box 9">
            <a:extLst>
              <a:ext uri="{FF2B5EF4-FFF2-40B4-BE49-F238E27FC236}">
                <a16:creationId xmlns:a16="http://schemas.microsoft.com/office/drawing/2014/main" id="{A43027F1-0D3C-40AD-8E28-0E4C33E20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4425" y="4295333"/>
            <a:ext cx="4400562" cy="154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0988" indent="-2809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Protects air reservoir from air loss if supply air system looses pressure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594CB1-87BF-4966-B282-91FDCAA7D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44" y="2479629"/>
            <a:ext cx="6550531" cy="3435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7" grpId="0"/>
      <p:bldP spid="66568" grpId="0"/>
      <p:bldP spid="6656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24D88B9A-ACEB-41E0-BA69-17C601572C46}"/>
              </a:ext>
            </a:extLst>
          </p:cNvPr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1767840" y="274638"/>
            <a:ext cx="8115937" cy="1143000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Single Check Valve</a:t>
            </a:r>
          </a:p>
        </p:txBody>
      </p:sp>
      <p:pic>
        <p:nvPicPr>
          <p:cNvPr id="62467" name="Picture 9" descr="Brake Valve Photos0024">
            <a:extLst>
              <a:ext uri="{FF2B5EF4-FFF2-40B4-BE49-F238E27FC236}">
                <a16:creationId xmlns:a16="http://schemas.microsoft.com/office/drawing/2014/main" id="{072D4961-4C80-40D1-A04A-FB26B9B74C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4" r="26406"/>
          <a:stretch/>
        </p:blipFill>
        <p:spPr bwMode="auto">
          <a:xfrm>
            <a:off x="4932567" y="1248331"/>
            <a:ext cx="2578451" cy="4841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10" descr="SC3 Angle">
            <a:extLst>
              <a:ext uri="{FF2B5EF4-FFF2-40B4-BE49-F238E27FC236}">
                <a16:creationId xmlns:a16="http://schemas.microsoft.com/office/drawing/2014/main" id="{B4BD8187-4B70-4B2C-8E01-C67C37A5A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" t="12353" b="26754"/>
          <a:stretch/>
        </p:blipFill>
        <p:spPr bwMode="auto">
          <a:xfrm>
            <a:off x="439029" y="2660931"/>
            <a:ext cx="3708103" cy="3557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C02A7C-F524-47E5-9929-AA2E75DA42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4" t="14146" r="21528" b="25147"/>
          <a:stretch/>
        </p:blipFill>
        <p:spPr>
          <a:xfrm rot="5400000">
            <a:off x="7648377" y="1938288"/>
            <a:ext cx="5078532" cy="2981425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868362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>
                <a:latin typeface="Arial" panose="020B0604020202020204" pitchFamily="34" charset="0"/>
                <a:cs typeface="Arial" panose="020B0604020202020204" pitchFamily="34" charset="0"/>
              </a:rPr>
              <a:t>LP-3 Low Pressure Switch</a:t>
            </a:r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457200" y="3255441"/>
            <a:ext cx="8636926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Operates low air warning light and buzzer</a:t>
            </a:r>
          </a:p>
          <a:p>
            <a:pPr>
              <a:spcBef>
                <a:spcPct val="50000"/>
              </a:spcBef>
            </a:pPr>
            <a:endParaRPr lang="en-US" altLang="en-US" dirty="0"/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457200" y="3818779"/>
            <a:ext cx="8226425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Minimum activation pressure is 60 PSI</a:t>
            </a:r>
          </a:p>
        </p:txBody>
      </p:sp>
      <p:sp>
        <p:nvSpPr>
          <p:cNvPr id="64522" name="Text Box 10"/>
          <p:cNvSpPr txBox="1">
            <a:spLocks noChangeArrowheads="1"/>
          </p:cNvSpPr>
          <p:nvPr/>
        </p:nvSpPr>
        <p:spPr bwMode="auto">
          <a:xfrm>
            <a:off x="457200" y="4820499"/>
            <a:ext cx="8226425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Normally closed contacts</a:t>
            </a:r>
          </a:p>
        </p:txBody>
      </p:sp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457200" y="4350816"/>
            <a:ext cx="8058602" cy="685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Contacts open 15 PSI above activation pressure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190CDA-23C0-4D88-A82D-1ABAC73C90A2}"/>
              </a:ext>
            </a:extLst>
          </p:cNvPr>
          <p:cNvSpPr txBox="1"/>
          <p:nvPr/>
        </p:nvSpPr>
        <p:spPr>
          <a:xfrm>
            <a:off x="457200" y="5294120"/>
            <a:ext cx="7914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Continuity </a:t>
            </a:r>
            <a:r>
              <a:rPr lang="en-US" sz="2800" u="sng" dirty="0">
                <a:solidFill>
                  <a:srgbClr val="FF0000"/>
                </a:solidFill>
                <a:cs typeface="Arial" panose="020B0604020202020204" pitchFamily="34" charset="0"/>
              </a:rPr>
              <a:t>should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be measured across contacts when no pressure is present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01826D-CF7E-4B01-A11D-0374EDFA15D3}"/>
              </a:ext>
            </a:extLst>
          </p:cNvPr>
          <p:cNvSpPr/>
          <p:nvPr/>
        </p:nvSpPr>
        <p:spPr>
          <a:xfrm>
            <a:off x="457200" y="2333616"/>
            <a:ext cx="7914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Bef>
                <a:spcPct val="20000"/>
              </a:spcBef>
              <a:buFontTx/>
              <a:buChar char="•"/>
            </a:pP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</a:rPr>
              <a:t>Safety device designed to warn driver of low air pressure in the brake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93D32F-95B4-452D-973B-DBE96DCC3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2104" y="1143000"/>
            <a:ext cx="3243353" cy="47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314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>
            <a:extLst>
              <a:ext uri="{FF2B5EF4-FFF2-40B4-BE49-F238E27FC236}">
                <a16:creationId xmlns:a16="http://schemas.microsoft.com/office/drawing/2014/main" id="{41F11F14-F595-4E3E-AAA2-9FE94E04F9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944562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>
                <a:latin typeface="Arial" panose="020B0604020202020204" pitchFamily="34" charset="0"/>
                <a:cs typeface="Arial" panose="020B0604020202020204" pitchFamily="34" charset="0"/>
              </a:rPr>
              <a:t>Low Pressure Switch</a:t>
            </a:r>
          </a:p>
        </p:txBody>
      </p:sp>
      <p:pic>
        <p:nvPicPr>
          <p:cNvPr id="60419" name="Picture 5" descr="LP3">
            <a:extLst>
              <a:ext uri="{FF2B5EF4-FFF2-40B4-BE49-F238E27FC236}">
                <a16:creationId xmlns:a16="http://schemas.microsoft.com/office/drawing/2014/main" id="{E1109715-FECE-4540-B802-9F5123BA4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4" y="1423988"/>
            <a:ext cx="3317875" cy="497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8" name="Text Box 6">
            <a:extLst>
              <a:ext uri="{FF2B5EF4-FFF2-40B4-BE49-F238E27FC236}">
                <a16:creationId xmlns:a16="http://schemas.microsoft.com/office/drawing/2014/main" id="{AC6221B0-2569-4088-B790-752306E4A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295400"/>
            <a:ext cx="43878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Air pressure works against spring tension</a:t>
            </a:r>
          </a:p>
        </p:txBody>
      </p:sp>
      <p:sp>
        <p:nvSpPr>
          <p:cNvPr id="172039" name="Text Box 7">
            <a:extLst>
              <a:ext uri="{FF2B5EF4-FFF2-40B4-BE49-F238E27FC236}">
                <a16:creationId xmlns:a16="http://schemas.microsoft.com/office/drawing/2014/main" id="{1D4397E3-FD58-4DD9-8586-F088A1CB0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4343400"/>
            <a:ext cx="4343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Contacts open when air pressure is above spring tension</a:t>
            </a:r>
          </a:p>
        </p:txBody>
      </p:sp>
      <p:sp>
        <p:nvSpPr>
          <p:cNvPr id="172040" name="Text Box 8">
            <a:extLst>
              <a:ext uri="{FF2B5EF4-FFF2-40B4-BE49-F238E27FC236}">
                <a16:creationId xmlns:a16="http://schemas.microsoft.com/office/drawing/2014/main" id="{F0AA8971-0831-4D50-8FE9-3210778E6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4" y="2514600"/>
            <a:ext cx="449738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Contacts closed when air pressure is below spring pressure </a:t>
            </a:r>
          </a:p>
        </p:txBody>
      </p:sp>
      <p:sp>
        <p:nvSpPr>
          <p:cNvPr id="172041" name="Line 9">
            <a:extLst>
              <a:ext uri="{FF2B5EF4-FFF2-40B4-BE49-F238E27FC236}">
                <a16:creationId xmlns:a16="http://schemas.microsoft.com/office/drawing/2014/main" id="{785CCC78-8B4A-41E1-B136-6CE3F62958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72200" y="4038600"/>
            <a:ext cx="1676400" cy="8382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42" name="Line 10">
            <a:extLst>
              <a:ext uri="{FF2B5EF4-FFF2-40B4-BE49-F238E27FC236}">
                <a16:creationId xmlns:a16="http://schemas.microsoft.com/office/drawing/2014/main" id="{81DAEC61-6F35-410A-9123-973338D93B1B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3810000"/>
            <a:ext cx="243840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43" name="Line 11">
            <a:extLst>
              <a:ext uri="{FF2B5EF4-FFF2-40B4-BE49-F238E27FC236}">
                <a16:creationId xmlns:a16="http://schemas.microsoft.com/office/drawing/2014/main" id="{91249B21-7220-4F99-A992-8715AAA31532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2209800"/>
            <a:ext cx="1447800" cy="8382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2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2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2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2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172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2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2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72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500"/>
                                        <p:tgtEl>
                                          <p:spTgt spid="172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2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2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8" grpId="0"/>
      <p:bldP spid="172039" grpId="0"/>
      <p:bldP spid="17204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868362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>
                <a:latin typeface="Arial" panose="020B0604020202020204" pitchFamily="34" charset="0"/>
                <a:cs typeface="Arial" panose="020B0604020202020204" pitchFamily="34" charset="0"/>
              </a:rPr>
              <a:t>Pressure Transducer</a:t>
            </a:r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457200" y="3255441"/>
            <a:ext cx="8636926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457200" y="3818779"/>
            <a:ext cx="8226425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800"/>
          </a:p>
        </p:txBody>
      </p:sp>
      <p:sp>
        <p:nvSpPr>
          <p:cNvPr id="64522" name="Text Box 10"/>
          <p:cNvSpPr txBox="1">
            <a:spLocks noChangeArrowheads="1"/>
          </p:cNvSpPr>
          <p:nvPr/>
        </p:nvSpPr>
        <p:spPr bwMode="auto">
          <a:xfrm>
            <a:off x="457200" y="4820499"/>
            <a:ext cx="8226425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800"/>
          </a:p>
        </p:txBody>
      </p:sp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457200" y="4350816"/>
            <a:ext cx="8058602" cy="685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190CDA-23C0-4D88-A82D-1ABAC73C90A2}"/>
              </a:ext>
            </a:extLst>
          </p:cNvPr>
          <p:cNvSpPr txBox="1"/>
          <p:nvPr/>
        </p:nvSpPr>
        <p:spPr>
          <a:xfrm>
            <a:off x="852633" y="2322907"/>
            <a:ext cx="791490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The pressure transducers transmit an analog signal to the multiplexing system which the multiplexing system converts into pressure readings.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They are used for low air warning system pressure switches mounted directly to the brake system reservoirs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365ECD-3761-4CAC-9834-EE4A76416C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44" t="9658" r="22678" b="7841"/>
          <a:stretch/>
        </p:blipFill>
        <p:spPr>
          <a:xfrm>
            <a:off x="9343574" y="414406"/>
            <a:ext cx="2292692" cy="544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23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96436" y="4358548"/>
            <a:ext cx="3932237" cy="718128"/>
          </a:xfrm>
        </p:spPr>
        <p:txBody>
          <a:bodyPr/>
          <a:lstStyle/>
          <a:p>
            <a:r>
              <a:rPr lang="en-US" altLang="en-US" i="1"/>
              <a:t>Frank Forde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8"/>
          <a:stretch/>
        </p:blipFill>
        <p:spPr>
          <a:xfrm>
            <a:off x="2163763" y="1066811"/>
            <a:ext cx="3202389" cy="3403589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2096436" y="5076676"/>
            <a:ext cx="3932237" cy="9906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/>
              <a:t>Equipment Maintenance Instructor</a:t>
            </a:r>
            <a:br>
              <a:rPr lang="en-US" altLang="en-US"/>
            </a:br>
            <a:r>
              <a:rPr lang="en-US" altLang="en-US" b="1"/>
              <a:t>Los Angeles Metropolitan Transportation Authority </a:t>
            </a:r>
          </a:p>
          <a:p>
            <a:pPr>
              <a:spcBef>
                <a:spcPct val="0"/>
              </a:spcBef>
            </a:pPr>
            <a:r>
              <a:rPr lang="en-US" altLang="en-US"/>
              <a:t>Los Angeles, CA</a:t>
            </a:r>
          </a:p>
          <a:p>
            <a:pPr>
              <a:spcBef>
                <a:spcPts val="0"/>
              </a:spcBef>
              <a:defRPr/>
            </a:pPr>
            <a:endParaRPr lang="en-US" altLang="en-US" ker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293" y="1186904"/>
            <a:ext cx="3856503" cy="32834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74742" y="4491901"/>
            <a:ext cx="3259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John Brundage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74742" y="5076676"/>
            <a:ext cx="3469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Transit &amp; Rail Vehicle Specialist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Jacobs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Boston, MA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82604" y="284019"/>
            <a:ext cx="28921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48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Panelists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0594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868362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>
                <a:latin typeface="Arial" panose="020B0604020202020204" pitchFamily="34" charset="0"/>
                <a:cs typeface="Arial" panose="020B0604020202020204" pitchFamily="34" charset="0"/>
              </a:rPr>
              <a:t>Pressure Transducer</a:t>
            </a:r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457200" y="3255441"/>
            <a:ext cx="8636926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457200" y="3818779"/>
            <a:ext cx="8226425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800"/>
          </a:p>
        </p:txBody>
      </p:sp>
      <p:sp>
        <p:nvSpPr>
          <p:cNvPr id="64522" name="Text Box 10"/>
          <p:cNvSpPr txBox="1">
            <a:spLocks noChangeArrowheads="1"/>
          </p:cNvSpPr>
          <p:nvPr/>
        </p:nvSpPr>
        <p:spPr bwMode="auto">
          <a:xfrm>
            <a:off x="457200" y="4820499"/>
            <a:ext cx="8226425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800"/>
          </a:p>
        </p:txBody>
      </p:sp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457200" y="4350816"/>
            <a:ext cx="8058602" cy="685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190CDA-23C0-4D88-A82D-1ABAC73C90A2}"/>
              </a:ext>
            </a:extLst>
          </p:cNvPr>
          <p:cNvSpPr txBox="1"/>
          <p:nvPr/>
        </p:nvSpPr>
        <p:spPr>
          <a:xfrm>
            <a:off x="655067" y="2596751"/>
            <a:ext cx="791490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They are used for brake lights and signal both the retarder system,  brake interlock system and the brake drag system</a:t>
            </a:r>
          </a:p>
          <a:p>
            <a:endParaRPr lang="en-US" alt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Pressure range 0 – 150 psi</a:t>
            </a:r>
          </a:p>
          <a:p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Supply voltage 10–32 VDC</a:t>
            </a:r>
          </a:p>
          <a:p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Output voltage 1-5 VDC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365ECD-3761-4CAC-9834-EE4A76416C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44" t="9658" r="22678" b="7841"/>
          <a:stretch/>
        </p:blipFill>
        <p:spPr>
          <a:xfrm>
            <a:off x="9291993" y="274638"/>
            <a:ext cx="2331256" cy="553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215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800">
                <a:latin typeface="Arial" panose="020B0604020202020204" pitchFamily="34" charset="0"/>
                <a:cs typeface="Arial" panose="020B0604020202020204" pitchFamily="34" charset="0"/>
              </a:rPr>
              <a:t>Safety Valve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E50AED-6648-49D1-9633-607A1E28F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146321" y="485063"/>
            <a:ext cx="3680030" cy="7766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3E6329-B539-4124-8CA0-FDD873074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564721" y="1943094"/>
            <a:ext cx="5570400" cy="296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6438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228600"/>
            <a:ext cx="8229600" cy="762000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>
                <a:latin typeface="Arial" panose="020B0604020202020204" pitchFamily="34" charset="0"/>
                <a:cs typeface="Arial" panose="020B0604020202020204" pitchFamily="34" charset="0"/>
              </a:rPr>
              <a:t>Safety Valve</a:t>
            </a:r>
          </a:p>
        </p:txBody>
      </p:sp>
      <p:sp>
        <p:nvSpPr>
          <p:cNvPr id="62470" name="Rectangle 6"/>
          <p:cNvSpPr>
            <a:spLocks noGrp="1" noChangeArrowheads="1"/>
          </p:cNvSpPr>
          <p:nvPr>
            <p:ph idx="1"/>
          </p:nvPr>
        </p:nvSpPr>
        <p:spPr>
          <a:xfrm>
            <a:off x="1744578" y="5497681"/>
            <a:ext cx="8377013" cy="762002"/>
          </a:xfrm>
          <a:noFill/>
        </p:spPr>
        <p:txBody>
          <a:bodyPr>
            <a:no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3200" dirty="0"/>
              <a:t>Test by pulling up on stem at full system pressure</a:t>
            </a:r>
          </a:p>
        </p:txBody>
      </p: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1744578" y="2045724"/>
            <a:ext cx="10335127" cy="731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32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Protects air system against excessive air pressure build-up</a:t>
            </a:r>
          </a:p>
        </p:txBody>
      </p:sp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1744578" y="2636836"/>
            <a:ext cx="8461461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32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Releases excess pressure to atmosphere</a:t>
            </a:r>
          </a:p>
        </p:txBody>
      </p:sp>
      <p:sp>
        <p:nvSpPr>
          <p:cNvPr id="62474" name="Text Box 10"/>
          <p:cNvSpPr txBox="1">
            <a:spLocks noChangeArrowheads="1"/>
          </p:cNvSpPr>
          <p:nvPr/>
        </p:nvSpPr>
        <p:spPr bwMode="auto">
          <a:xfrm>
            <a:off x="1744578" y="3149284"/>
            <a:ext cx="8461461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32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Located at areas of restriction</a:t>
            </a:r>
          </a:p>
        </p:txBody>
      </p:sp>
      <p:sp>
        <p:nvSpPr>
          <p:cNvPr id="62475" name="Text Box 11"/>
          <p:cNvSpPr txBox="1">
            <a:spLocks noChangeArrowheads="1"/>
          </p:cNvSpPr>
          <p:nvPr/>
        </p:nvSpPr>
        <p:spPr bwMode="auto">
          <a:xfrm>
            <a:off x="1744578" y="3727192"/>
            <a:ext cx="938247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lvl="2" indent="-342900">
              <a:spcBef>
                <a:spcPct val="20000"/>
              </a:spcBef>
              <a:buFontTx/>
              <a:buChar char="•"/>
            </a:pPr>
            <a:r>
              <a:rPr lang="en-US" altLang="en-US" sz="32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150 PSI valve located on supply reservoir</a:t>
            </a:r>
          </a:p>
          <a:p>
            <a:pPr>
              <a:spcBef>
                <a:spcPct val="50000"/>
              </a:spcBef>
            </a:pPr>
            <a:endParaRPr lang="en-US" altLang="en-US" dirty="0"/>
          </a:p>
        </p:txBody>
      </p:sp>
      <p:sp>
        <p:nvSpPr>
          <p:cNvPr id="62476" name="Text Box 12"/>
          <p:cNvSpPr txBox="1">
            <a:spLocks noChangeArrowheads="1"/>
          </p:cNvSpPr>
          <p:nvPr/>
        </p:nvSpPr>
        <p:spPr bwMode="auto">
          <a:xfrm>
            <a:off x="1744578" y="4301495"/>
            <a:ext cx="8461461" cy="117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32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175 PSI valve located on air dryer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en-US" sz="32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250 PSI valve located on air compressor</a:t>
            </a:r>
          </a:p>
        </p:txBody>
      </p:sp>
    </p:spTree>
    <p:extLst>
      <p:ext uri="{BB962C8B-B14F-4D97-AF65-F5344CB8AC3E}">
        <p14:creationId xmlns:p14="http://schemas.microsoft.com/office/powerpoint/2010/main" val="3037951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6C90CA10-BD43-4F67-8CE3-7AA064CA29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27848" y="215671"/>
            <a:ext cx="8229600" cy="868362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>
                <a:latin typeface="Arial" panose="020B0604020202020204" pitchFamily="34" charset="0"/>
                <a:cs typeface="Arial" panose="020B0604020202020204" pitchFamily="34" charset="0"/>
              </a:rPr>
              <a:t>Pressure Protection Valves</a:t>
            </a:r>
          </a:p>
        </p:txBody>
      </p:sp>
      <p:pic>
        <p:nvPicPr>
          <p:cNvPr id="65539" name="Picture 4" descr="Brake Valve Photos0059">
            <a:extLst>
              <a:ext uri="{FF2B5EF4-FFF2-40B4-BE49-F238E27FC236}">
                <a16:creationId xmlns:a16="http://schemas.microsoft.com/office/drawing/2014/main" id="{CE4DCD5B-31D2-41A5-8944-E6D618EC5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219994"/>
            <a:ext cx="3427413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5" descr="Brake Valve Photos0061">
            <a:extLst>
              <a:ext uri="{FF2B5EF4-FFF2-40B4-BE49-F238E27FC236}">
                <a16:creationId xmlns:a16="http://schemas.microsoft.com/office/drawing/2014/main" id="{41FA468F-29AE-4364-8642-A2B64B94F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893" y="1198730"/>
            <a:ext cx="3427412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6" descr="Brake Valve Photos0062">
            <a:extLst>
              <a:ext uri="{FF2B5EF4-FFF2-40B4-BE49-F238E27FC236}">
                <a16:creationId xmlns:a16="http://schemas.microsoft.com/office/drawing/2014/main" id="{652310FD-C61B-4392-B248-C8202D4CA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147" y="3504407"/>
            <a:ext cx="3427413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Text Box 7">
            <a:extLst>
              <a:ext uri="{FF2B5EF4-FFF2-40B4-BE49-F238E27FC236}">
                <a16:creationId xmlns:a16="http://schemas.microsoft.com/office/drawing/2014/main" id="{70412E58-5DA0-409D-BD1B-F8ABB9188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2407" y="3655547"/>
            <a:ext cx="20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          </a:t>
            </a:r>
            <a:r>
              <a:rPr lang="en-US" altLang="en-US" sz="2800" b="1"/>
              <a:t>PR-2</a:t>
            </a:r>
            <a:r>
              <a:rPr lang="en-US" altLang="en-US" sz="1800"/>
              <a:t>   </a:t>
            </a:r>
          </a:p>
        </p:txBody>
      </p:sp>
      <p:sp>
        <p:nvSpPr>
          <p:cNvPr id="65543" name="Text Box 8">
            <a:extLst>
              <a:ext uri="{FF2B5EF4-FFF2-40B4-BE49-F238E27FC236}">
                <a16:creationId xmlns:a16="http://schemas.microsoft.com/office/drawing/2014/main" id="{D510E3F6-33D7-438C-A433-12CE01A89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7348" y="3655547"/>
            <a:ext cx="1600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/>
              <a:t>   </a:t>
            </a:r>
            <a:r>
              <a:rPr lang="en-US" altLang="en-US" sz="2800" b="1" dirty="0"/>
              <a:t>PR-3</a:t>
            </a:r>
          </a:p>
        </p:txBody>
      </p:sp>
      <p:sp>
        <p:nvSpPr>
          <p:cNvPr id="65544" name="Text Box 9">
            <a:extLst>
              <a:ext uri="{FF2B5EF4-FFF2-40B4-BE49-F238E27FC236}">
                <a16:creationId xmlns:a16="http://schemas.microsoft.com/office/drawing/2014/main" id="{1035D687-15AF-41E8-91AF-A025F78B2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1207" y="5707273"/>
            <a:ext cx="198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/>
              <a:t>           </a:t>
            </a:r>
            <a:r>
              <a:rPr lang="en-US" altLang="en-US" sz="2800" b="1" dirty="0"/>
              <a:t>PR-4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868362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>
                <a:latin typeface="Arial" panose="020B0604020202020204" pitchFamily="34" charset="0"/>
                <a:cs typeface="Arial" panose="020B0604020202020204" pitchFamily="34" charset="0"/>
              </a:rPr>
              <a:t>Pressure Protection Valve</a:t>
            </a:r>
          </a:p>
        </p:txBody>
      </p:sp>
      <p:sp>
        <p:nvSpPr>
          <p:cNvPr id="77832" name="Text Box 8"/>
          <p:cNvSpPr txBox="1">
            <a:spLocks noChangeArrowheads="1"/>
          </p:cNvSpPr>
          <p:nvPr/>
        </p:nvSpPr>
        <p:spPr bwMode="auto">
          <a:xfrm>
            <a:off x="6095999" y="3260490"/>
            <a:ext cx="1600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   </a:t>
            </a:r>
            <a:r>
              <a:rPr lang="en-US" altLang="en-US" sz="3200"/>
              <a:t>PR-3</a:t>
            </a:r>
          </a:p>
        </p:txBody>
      </p:sp>
      <p:sp>
        <p:nvSpPr>
          <p:cNvPr id="2" name="Rectangle 1"/>
          <p:cNvSpPr/>
          <p:nvPr/>
        </p:nvSpPr>
        <p:spPr>
          <a:xfrm>
            <a:off x="308810" y="5032426"/>
            <a:ext cx="115743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The pressure protection valve is a normally closed pressure control valve which can be referred to as a non-exhausting sequence valve. </a:t>
            </a:r>
            <a:endParaRPr lang="en-US" altLang="en-US" sz="2800" b="1" u="sng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ECFF1B-B810-4C45-AE1B-F2F0A0390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70" r="22932"/>
          <a:stretch/>
        </p:blipFill>
        <p:spPr>
          <a:xfrm>
            <a:off x="2261703" y="1093834"/>
            <a:ext cx="3529497" cy="39814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7F12D0-19D0-48A0-82B0-3886437439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39" t="1410" r="19079" b="1"/>
          <a:stretch/>
        </p:blipFill>
        <p:spPr>
          <a:xfrm>
            <a:off x="7934036" y="1093834"/>
            <a:ext cx="3384614" cy="393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755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B5E0BA-5540-4683-A8CB-ADBFD254CD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21" t="-751" r="27686" b="751"/>
          <a:stretch/>
        </p:blipFill>
        <p:spPr>
          <a:xfrm>
            <a:off x="7669763" y="1067466"/>
            <a:ext cx="2901821" cy="39987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ECFF1B-B810-4C45-AE1B-F2F0A03900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70" r="22932"/>
          <a:stretch/>
        </p:blipFill>
        <p:spPr>
          <a:xfrm>
            <a:off x="2261703" y="1093834"/>
            <a:ext cx="3529497" cy="3981444"/>
          </a:xfrm>
          <a:prstGeom prst="rect">
            <a:avLst/>
          </a:prstGeom>
        </p:spPr>
      </p:pic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868362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>
                <a:latin typeface="Arial" panose="020B0604020202020204" pitchFamily="34" charset="0"/>
                <a:cs typeface="Arial" panose="020B0604020202020204" pitchFamily="34" charset="0"/>
              </a:rPr>
              <a:t>Pressure Protection Valve</a:t>
            </a:r>
          </a:p>
        </p:txBody>
      </p:sp>
      <p:sp>
        <p:nvSpPr>
          <p:cNvPr id="77832" name="Text Box 8"/>
          <p:cNvSpPr txBox="1">
            <a:spLocks noChangeArrowheads="1"/>
          </p:cNvSpPr>
          <p:nvPr/>
        </p:nvSpPr>
        <p:spPr bwMode="auto">
          <a:xfrm>
            <a:off x="2261703" y="1306240"/>
            <a:ext cx="1600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   </a:t>
            </a:r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PR-3</a:t>
            </a:r>
          </a:p>
        </p:txBody>
      </p:sp>
      <p:sp>
        <p:nvSpPr>
          <p:cNvPr id="2" name="Rectangle 1"/>
          <p:cNvSpPr/>
          <p:nvPr/>
        </p:nvSpPr>
        <p:spPr>
          <a:xfrm>
            <a:off x="308810" y="5102574"/>
            <a:ext cx="115743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The PR-3 Pressure Protection Valve has check valve designed to retain maximum pressure in downstream reservoir</a:t>
            </a:r>
            <a:endParaRPr lang="en-US" altLang="en-US" sz="2800" b="1" u="sng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8C8379-AF11-4295-9486-8E6215D777B9}"/>
              </a:ext>
            </a:extLst>
          </p:cNvPr>
          <p:cNvSpPr/>
          <p:nvPr/>
        </p:nvSpPr>
        <p:spPr>
          <a:xfrm>
            <a:off x="7557796" y="1275046"/>
            <a:ext cx="11192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PR-4</a:t>
            </a:r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F69978B-48F9-4509-B729-FC6659156EB8}"/>
              </a:ext>
            </a:extLst>
          </p:cNvPr>
          <p:cNvSpPr/>
          <p:nvPr/>
        </p:nvSpPr>
        <p:spPr>
          <a:xfrm>
            <a:off x="3629608" y="3788229"/>
            <a:ext cx="811763" cy="1026367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29A7131-67B7-4453-BB4D-D2DD3BDE39D8}"/>
              </a:ext>
            </a:extLst>
          </p:cNvPr>
          <p:cNvCxnSpPr>
            <a:cxnSpLocks/>
          </p:cNvCxnSpPr>
          <p:nvPr/>
        </p:nvCxnSpPr>
        <p:spPr>
          <a:xfrm flipH="1" flipV="1">
            <a:off x="4522238" y="4509738"/>
            <a:ext cx="1315616" cy="60971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2278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ECFF1B-B810-4C45-AE1B-F2F0A0390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70" r="22932"/>
          <a:stretch/>
        </p:blipFill>
        <p:spPr>
          <a:xfrm>
            <a:off x="2261703" y="1093834"/>
            <a:ext cx="3529497" cy="3981444"/>
          </a:xfrm>
          <a:prstGeom prst="rect">
            <a:avLst/>
          </a:prstGeom>
        </p:spPr>
      </p:pic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868362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>
                <a:latin typeface="Arial" panose="020B0604020202020204" pitchFamily="34" charset="0"/>
                <a:cs typeface="Arial" panose="020B0604020202020204" pitchFamily="34" charset="0"/>
              </a:rPr>
              <a:t>Pressure Protection Valve</a:t>
            </a:r>
          </a:p>
        </p:txBody>
      </p:sp>
      <p:sp>
        <p:nvSpPr>
          <p:cNvPr id="77832" name="Text Box 8"/>
          <p:cNvSpPr txBox="1">
            <a:spLocks noChangeArrowheads="1"/>
          </p:cNvSpPr>
          <p:nvPr/>
        </p:nvSpPr>
        <p:spPr bwMode="auto">
          <a:xfrm>
            <a:off x="2261703" y="1306240"/>
            <a:ext cx="1600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   </a:t>
            </a:r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PR-3</a:t>
            </a:r>
          </a:p>
        </p:txBody>
      </p:sp>
      <p:sp>
        <p:nvSpPr>
          <p:cNvPr id="2" name="Rectangle 1"/>
          <p:cNvSpPr/>
          <p:nvPr/>
        </p:nvSpPr>
        <p:spPr>
          <a:xfrm>
            <a:off x="308810" y="5032426"/>
            <a:ext cx="115743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The PR-2 Pressure Protection Valve is externally adjustable. The PR-3 and PR-4 pressure settings are fixed </a:t>
            </a:r>
            <a:endParaRPr lang="en-US" altLang="en-US" sz="2800" b="1" u="sng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3526BA-C5E0-4ACC-9525-C7269310D4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80" t="-1" r="27361" b="1708"/>
          <a:stretch/>
        </p:blipFill>
        <p:spPr>
          <a:xfrm>
            <a:off x="7557796" y="1095900"/>
            <a:ext cx="3079732" cy="39793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C8C8379-AF11-4295-9486-8E6215D777B9}"/>
              </a:ext>
            </a:extLst>
          </p:cNvPr>
          <p:cNvSpPr/>
          <p:nvPr/>
        </p:nvSpPr>
        <p:spPr>
          <a:xfrm>
            <a:off x="7557796" y="1275046"/>
            <a:ext cx="11192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PR-2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617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421729E1-6CF8-46C4-B1E6-37D9CA61DD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800">
                <a:latin typeface="Arial" panose="020B0604020202020204" pitchFamily="34" charset="0"/>
                <a:cs typeface="Arial" panose="020B0604020202020204" pitchFamily="34" charset="0"/>
              </a:rPr>
              <a:t>Pressure Reducing Valves</a:t>
            </a:r>
          </a:p>
        </p:txBody>
      </p:sp>
      <p:pic>
        <p:nvPicPr>
          <p:cNvPr id="72707" name="Picture 3" descr="Brake Valve Photos0074">
            <a:extLst>
              <a:ext uri="{FF2B5EF4-FFF2-40B4-BE49-F238E27FC236}">
                <a16:creationId xmlns:a16="http://schemas.microsoft.com/office/drawing/2014/main" id="{0BECB14D-5144-48F4-BD45-AF20FB038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80" y="2520895"/>
            <a:ext cx="4785360" cy="318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Text Box 5">
            <a:extLst>
              <a:ext uri="{FF2B5EF4-FFF2-40B4-BE49-F238E27FC236}">
                <a16:creationId xmlns:a16="http://schemas.microsoft.com/office/drawing/2014/main" id="{6AAB6106-F482-486F-BAD2-CA0DCDE52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0950" y="5786357"/>
            <a:ext cx="2575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        </a:t>
            </a:r>
            <a:r>
              <a:rPr lang="en-US" altLang="en-US" sz="1800" b="1"/>
              <a:t> RV-1 Adjustable</a:t>
            </a:r>
          </a:p>
        </p:txBody>
      </p:sp>
      <p:sp>
        <p:nvSpPr>
          <p:cNvPr id="72710" name="Text Box 6">
            <a:extLst>
              <a:ext uri="{FF2B5EF4-FFF2-40B4-BE49-F238E27FC236}">
                <a16:creationId xmlns:a16="http://schemas.microsoft.com/office/drawing/2014/main" id="{4345E0AF-FF70-46A9-9142-1020D6F81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5076" y="5710396"/>
            <a:ext cx="26558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RV-3 Non-Adjustable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01CD80-F59D-4D93-BA46-9EC36AA05017}"/>
              </a:ext>
            </a:extLst>
          </p:cNvPr>
          <p:cNvSpPr txBox="1"/>
          <p:nvPr/>
        </p:nvSpPr>
        <p:spPr>
          <a:xfrm>
            <a:off x="1738489" y="1690688"/>
            <a:ext cx="10318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Pressure Reducing Valves can be either adjustable or non-adjustable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474976-5FA8-466E-9A55-DE1A571D8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076" y="2444932"/>
            <a:ext cx="2655807" cy="3341425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2C7A3ABD-432D-4604-86CB-C5D9009F1D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800">
                <a:latin typeface="Arial" panose="020B0604020202020204" pitchFamily="34" charset="0"/>
                <a:cs typeface="Arial" panose="020B0604020202020204" pitchFamily="34" charset="0"/>
              </a:rPr>
              <a:t>Pressure Reducing Valve</a:t>
            </a:r>
          </a:p>
        </p:txBody>
      </p:sp>
      <p:sp>
        <p:nvSpPr>
          <p:cNvPr id="311299" name="Text Box 3">
            <a:extLst>
              <a:ext uri="{FF2B5EF4-FFF2-40B4-BE49-F238E27FC236}">
                <a16:creationId xmlns:a16="http://schemas.microsoft.com/office/drawing/2014/main" id="{4FF222B1-B79D-4097-B9C6-6BF3BF1B3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1973263"/>
            <a:ext cx="9093199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Delivery line pressure is allowed to flow unrestricted until supply pressure exceeds valve setting</a:t>
            </a:r>
          </a:p>
        </p:txBody>
      </p:sp>
      <p:sp>
        <p:nvSpPr>
          <p:cNvPr id="311300" name="Text Box 4">
            <a:extLst>
              <a:ext uri="{FF2B5EF4-FFF2-40B4-BE49-F238E27FC236}">
                <a16:creationId xmlns:a16="http://schemas.microsoft.com/office/drawing/2014/main" id="{5199C69A-C66A-4C6F-9CB3-98AF2604C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4" y="3810001"/>
            <a:ext cx="9093199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When supply pressure exceeds delivery pressure, air pressure is regulated to predetermined setting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1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31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299" grpId="0"/>
      <p:bldP spid="31130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641AB7CD-C6B7-44F0-A34E-4DC34F655E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31526" y="281998"/>
            <a:ext cx="9531510" cy="927966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>
                <a:latin typeface="Arial" panose="020B0604020202020204" pitchFamily="34" charset="0"/>
                <a:cs typeface="Arial" panose="020B0604020202020204" pitchFamily="34" charset="0"/>
              </a:rPr>
              <a:t>Pressure Reducing Valve</a:t>
            </a:r>
          </a:p>
        </p:txBody>
      </p:sp>
      <p:sp>
        <p:nvSpPr>
          <p:cNvPr id="309251" name="Text Box 3">
            <a:extLst>
              <a:ext uri="{FF2B5EF4-FFF2-40B4-BE49-F238E27FC236}">
                <a16:creationId xmlns:a16="http://schemas.microsoft.com/office/drawing/2014/main" id="{831E5DC7-4CD9-4D82-8C6C-4E66A3757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199" y="1414066"/>
            <a:ext cx="6123709" cy="3019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The RV-1 pressure reducing valve is used to reduce air pressure and maintain it at a constant specified pressure below that of the supply pressure</a:t>
            </a:r>
          </a:p>
        </p:txBody>
      </p:sp>
      <p:sp>
        <p:nvSpPr>
          <p:cNvPr id="309252" name="Text Box 4">
            <a:extLst>
              <a:ext uri="{FF2B5EF4-FFF2-40B4-BE49-F238E27FC236}">
                <a16:creationId xmlns:a16="http://schemas.microsoft.com/office/drawing/2014/main" id="{C26CD37B-E52D-4CCE-9F68-A92E9B5E2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342" y="4139786"/>
            <a:ext cx="5975927" cy="1627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i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Supply port is located on the bottom of the valve and delivery port is located on the side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3E5F7A-FCB0-4B28-A3AB-1007AEF996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9" t="17293" r="12298" b="18214"/>
          <a:stretch/>
        </p:blipFill>
        <p:spPr>
          <a:xfrm rot="16200000">
            <a:off x="1344131" y="2009570"/>
            <a:ext cx="4918606" cy="32528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09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309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1" grpId="0"/>
      <p:bldP spid="3092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D783B-67CB-4609-BCC3-DF5D82683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A05A7-386F-4EDF-96EC-4CB275B5CA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/>
              <a:t>At the conclusion of this webinar, you will be able to: </a:t>
            </a:r>
          </a:p>
          <a:p>
            <a:endParaRPr lang="en-US"/>
          </a:p>
          <a:p>
            <a:pPr marL="0" indent="0">
              <a:buNone/>
            </a:pPr>
            <a:r>
              <a:rPr lang="en-US"/>
              <a:t>1. Understand the operation of the air supply system</a:t>
            </a:r>
          </a:p>
          <a:p>
            <a:pPr marL="0" indent="0">
              <a:buNone/>
            </a:pPr>
            <a:r>
              <a:rPr lang="en-US"/>
              <a:t>2. Demonstrate preventive maintenance practices</a:t>
            </a:r>
          </a:p>
          <a:p>
            <a:pPr marL="0" indent="0">
              <a:buNone/>
            </a:pPr>
            <a:r>
              <a:rPr lang="en-US"/>
              <a:t>3. Demonstrate common diagnostic practices </a:t>
            </a:r>
          </a:p>
        </p:txBody>
      </p:sp>
    </p:spTree>
    <p:extLst>
      <p:ext uri="{BB962C8B-B14F-4D97-AF65-F5344CB8AC3E}">
        <p14:creationId xmlns:p14="http://schemas.microsoft.com/office/powerpoint/2010/main" val="12238242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821378E9-9CE1-49F8-9A35-DF8A4F8045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2289" y="226581"/>
            <a:ext cx="9531510" cy="918730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>
                <a:latin typeface="Arial" panose="020B0604020202020204" pitchFamily="34" charset="0"/>
                <a:cs typeface="Arial" panose="020B0604020202020204" pitchFamily="34" charset="0"/>
              </a:rPr>
              <a:t>Pressure Reducing Valve</a:t>
            </a:r>
          </a:p>
        </p:txBody>
      </p:sp>
      <p:sp>
        <p:nvSpPr>
          <p:cNvPr id="310275" name="Text Box 3">
            <a:extLst>
              <a:ext uri="{FF2B5EF4-FFF2-40B4-BE49-F238E27FC236}">
                <a16:creationId xmlns:a16="http://schemas.microsoft.com/office/drawing/2014/main" id="{AABA8C10-FB9E-4E67-AEE8-9CF848C99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8764" y="1201485"/>
            <a:ext cx="3620654" cy="3555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The pressure setting of the RV-1 pressure regulating valve is determined by the turning the adjusting cap, which exerts a force on the spring on top of the piston</a:t>
            </a:r>
          </a:p>
        </p:txBody>
      </p:sp>
      <p:sp>
        <p:nvSpPr>
          <p:cNvPr id="310276" name="Text Box 4">
            <a:extLst>
              <a:ext uri="{FF2B5EF4-FFF2-40B4-BE49-F238E27FC236}">
                <a16:creationId xmlns:a16="http://schemas.microsoft.com/office/drawing/2014/main" id="{D5E9AD84-9924-40A0-8BD2-F3DD6E17F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35" y="5377952"/>
            <a:ext cx="3816927" cy="1122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Compressed air enters the supply port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69BD74-EA06-400B-8310-609DB92660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98" r="27955"/>
          <a:stretch/>
        </p:blipFill>
        <p:spPr>
          <a:xfrm>
            <a:off x="3836924" y="1325667"/>
            <a:ext cx="3828147" cy="49941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B7DB97-3839-4038-995D-A90B6E254EA3}"/>
              </a:ext>
            </a:extLst>
          </p:cNvPr>
          <p:cNvSpPr/>
          <p:nvPr/>
        </p:nvSpPr>
        <p:spPr>
          <a:xfrm>
            <a:off x="7886307" y="5179461"/>
            <a:ext cx="40855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</a:rPr>
              <a:t>Then passes out the delivery port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20BB14F-60FD-453B-8C20-3CE6697AEEA4}"/>
              </a:ext>
            </a:extLst>
          </p:cNvPr>
          <p:cNvCxnSpPr>
            <a:cxnSpLocks/>
          </p:cNvCxnSpPr>
          <p:nvPr/>
        </p:nvCxnSpPr>
        <p:spPr>
          <a:xfrm flipH="1">
            <a:off x="6366933" y="2167467"/>
            <a:ext cx="1519374" cy="112889"/>
          </a:xfrm>
          <a:prstGeom prst="straightConnector1">
            <a:avLst/>
          </a:prstGeom>
          <a:ln w="889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54D6A40-AB11-4F8D-A3C4-E0EEE8330892}"/>
              </a:ext>
            </a:extLst>
          </p:cNvPr>
          <p:cNvCxnSpPr/>
          <p:nvPr/>
        </p:nvCxnSpPr>
        <p:spPr>
          <a:xfrm>
            <a:off x="2901244" y="6148558"/>
            <a:ext cx="2223911" cy="0"/>
          </a:xfrm>
          <a:prstGeom prst="straightConnector1">
            <a:avLst/>
          </a:prstGeom>
          <a:ln w="889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D7BB1B8-90B6-422A-AF0A-2CABC5B66AF7}"/>
              </a:ext>
            </a:extLst>
          </p:cNvPr>
          <p:cNvCxnSpPr>
            <a:cxnSpLocks/>
          </p:cNvCxnSpPr>
          <p:nvPr/>
        </p:nvCxnSpPr>
        <p:spPr>
          <a:xfrm flipH="1" flipV="1">
            <a:off x="7123290" y="4436534"/>
            <a:ext cx="763017" cy="941418"/>
          </a:xfrm>
          <a:prstGeom prst="straightConnector1">
            <a:avLst/>
          </a:prstGeom>
          <a:ln w="889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10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310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275" grpId="0"/>
      <p:bldP spid="310276" grpId="0"/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>
            <a:extLst>
              <a:ext uri="{FF2B5EF4-FFF2-40B4-BE49-F238E27FC236}">
                <a16:creationId xmlns:a16="http://schemas.microsoft.com/office/drawing/2014/main" id="{E531379F-9A9C-4A1F-9D5F-110506FEFE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77281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altLang="en-US" sz="4800">
                <a:latin typeface="Arial" panose="020B0604020202020204" pitchFamily="34" charset="0"/>
                <a:cs typeface="Arial" panose="020B0604020202020204" pitchFamily="34" charset="0"/>
              </a:rPr>
              <a:t>Pressure Reducing Valve</a:t>
            </a:r>
          </a:p>
        </p:txBody>
      </p:sp>
      <p:sp>
        <p:nvSpPr>
          <p:cNvPr id="108547" name="Content Placeholder 4">
            <a:extLst>
              <a:ext uri="{FF2B5EF4-FFF2-40B4-BE49-F238E27FC236}">
                <a16:creationId xmlns:a16="http://schemas.microsoft.com/office/drawing/2014/main" id="{A9ECC136-7BB4-4F29-AEB9-0A414FCEA502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656184" y="1491611"/>
            <a:ext cx="5117841" cy="4970106"/>
          </a:xfrm>
        </p:spPr>
        <p:txBody>
          <a:bodyPr>
            <a:normAutofit lnSpcReduction="10000"/>
          </a:bodyPr>
          <a:lstStyle/>
          <a:p>
            <a:r>
              <a:rPr lang="en-US" altLang="en-US" dirty="0">
                <a:cs typeface="Helvetica" panose="020B0604020202020204" pitchFamily="34" charset="0"/>
              </a:rPr>
              <a:t>The RV-3 pressure reducing valve is a normally open pressure control device that reduces system air pressure and maintains a constant, specified, pre-set pressure on its output </a:t>
            </a:r>
          </a:p>
          <a:p>
            <a:r>
              <a:rPr lang="en-US" altLang="en-US" dirty="0">
                <a:cs typeface="Helvetica" panose="020B0604020202020204" pitchFamily="34" charset="0"/>
              </a:rPr>
              <a:t>The RV-3 pressure reducing valve is not field adjustable and is typically set at 70 psi ± 5 psi</a:t>
            </a:r>
          </a:p>
          <a:p>
            <a:r>
              <a:rPr lang="en-US" altLang="en-US" dirty="0">
                <a:cs typeface="Helvetica" panose="020B0604020202020204" pitchFamily="34" charset="0"/>
              </a:rPr>
              <a:t>Various pressure settings are available</a:t>
            </a:r>
          </a:p>
          <a:p>
            <a:r>
              <a:rPr lang="en-US" altLang="en-US" dirty="0">
                <a:cs typeface="Helvetica" panose="020B0604020202020204" pitchFamily="34" charset="0"/>
              </a:rPr>
              <a:t>Typically used for interlock air circuits</a:t>
            </a:r>
          </a:p>
          <a:p>
            <a:endParaRPr lang="en-US" altLang="en-US" dirty="0">
              <a:cs typeface="Helvetica" panose="020B0604020202020204" pitchFamily="34" charset="0"/>
            </a:endParaRPr>
          </a:p>
          <a:p>
            <a:endParaRPr lang="en-US" altLang="en-US" dirty="0"/>
          </a:p>
        </p:txBody>
      </p:sp>
      <p:pic>
        <p:nvPicPr>
          <p:cNvPr id="108548" name="Content Placeholder 10">
            <a:extLst>
              <a:ext uri="{FF2B5EF4-FFF2-40B4-BE49-F238E27FC236}">
                <a16:creationId xmlns:a16="http://schemas.microsoft.com/office/drawing/2014/main" id="{1D289D73-BF37-47C2-AC10-DB91E4414B4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491" y="1065229"/>
            <a:ext cx="4387226" cy="5068735"/>
          </a:xfrm>
          <a:blipFill dpi="0" rotWithShape="1">
            <a:blip r:embed="rId3"/>
            <a:srcRect/>
            <a:tile tx="0" ty="0" sx="100000" sy="100000" flip="none" algn="tl"/>
          </a:blipFill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683090"/>
          </a:xfrm>
        </p:spPr>
        <p:txBody>
          <a:bodyPr>
            <a:noAutofit/>
          </a:bodyPr>
          <a:lstStyle/>
          <a:p>
            <a:pPr algn="ctr"/>
            <a:r>
              <a:rPr lang="en-US" altLang="en-US" sz="4800">
                <a:latin typeface="Arial" panose="020B0604020202020204" pitchFamily="34" charset="0"/>
                <a:cs typeface="Arial" panose="020B0604020202020204" pitchFamily="34" charset="0"/>
              </a:rPr>
              <a:t>Dash Air Pressure Gauge</a:t>
            </a:r>
          </a:p>
        </p:txBody>
      </p:sp>
      <p:sp>
        <p:nvSpPr>
          <p:cNvPr id="2" name="Rectangle 1"/>
          <p:cNvSpPr/>
          <p:nvPr/>
        </p:nvSpPr>
        <p:spPr>
          <a:xfrm>
            <a:off x="549730" y="2512690"/>
            <a:ext cx="6096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66688" indent="-166688">
              <a:spcBef>
                <a:spcPct val="50000"/>
              </a:spcBef>
              <a:buFontTx/>
              <a:buChar char="•"/>
            </a:pPr>
            <a:r>
              <a:rPr lang="en-US" altLang="en-US" sz="30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Duplex gauge measures primary and secondary brake reservoir pressure</a:t>
            </a:r>
          </a:p>
          <a:p>
            <a:pPr marL="166688" indent="-166688">
              <a:spcBef>
                <a:spcPct val="50000"/>
              </a:spcBef>
              <a:buFontTx/>
              <a:buChar char="•"/>
            </a:pPr>
            <a:r>
              <a:rPr lang="en-US" altLang="en-US" sz="30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Two single gauges can be used in place of a duplex gauge</a:t>
            </a:r>
          </a:p>
        </p:txBody>
      </p:sp>
      <p:sp>
        <p:nvSpPr>
          <p:cNvPr id="3" name="Rectangle 2"/>
          <p:cNvSpPr/>
          <p:nvPr/>
        </p:nvSpPr>
        <p:spPr>
          <a:xfrm>
            <a:off x="535368" y="4712774"/>
            <a:ext cx="629473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3000" dirty="0">
                <a:solidFill>
                  <a:schemeClr val="accent5">
                    <a:lumMod val="50000"/>
                  </a:schemeClr>
                </a:solidFill>
              </a:rPr>
              <a:t>Green needle shows primary pressure</a:t>
            </a:r>
          </a:p>
        </p:txBody>
      </p:sp>
      <p:sp>
        <p:nvSpPr>
          <p:cNvPr id="4" name="Rectangle 3"/>
          <p:cNvSpPr/>
          <p:nvPr/>
        </p:nvSpPr>
        <p:spPr>
          <a:xfrm>
            <a:off x="549730" y="5372447"/>
            <a:ext cx="630909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3000" dirty="0">
                <a:solidFill>
                  <a:schemeClr val="accent5">
                    <a:lumMod val="50000"/>
                  </a:schemeClr>
                </a:solidFill>
              </a:rPr>
              <a:t>Red needle shows secondary pressure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9E92FB-C661-46F6-8F8B-2136E6454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4675" y="1973454"/>
            <a:ext cx="4852837" cy="382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6757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683090"/>
          </a:xfrm>
        </p:spPr>
        <p:txBody>
          <a:bodyPr>
            <a:noAutofit/>
          </a:bodyPr>
          <a:lstStyle/>
          <a:p>
            <a:pPr algn="ctr"/>
            <a:r>
              <a:rPr lang="en-US" altLang="en-US" sz="4800">
                <a:latin typeface="Arial" panose="020B0604020202020204" pitchFamily="34" charset="0"/>
                <a:cs typeface="Arial" panose="020B0604020202020204" pitchFamily="34" charset="0"/>
              </a:rPr>
              <a:t>Dash Air Pressure Gauge</a:t>
            </a:r>
          </a:p>
        </p:txBody>
      </p:sp>
      <p:sp>
        <p:nvSpPr>
          <p:cNvPr id="2" name="Rectangle 1"/>
          <p:cNvSpPr/>
          <p:nvPr/>
        </p:nvSpPr>
        <p:spPr>
          <a:xfrm>
            <a:off x="1954000" y="1234044"/>
            <a:ext cx="92678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0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60’ Buses may have three air gauges; one each for front axle, middle axle, and rear axle brakes</a:t>
            </a:r>
          </a:p>
        </p:txBody>
      </p:sp>
      <p:sp>
        <p:nvSpPr>
          <p:cNvPr id="4" name="Rectangle 3"/>
          <p:cNvSpPr/>
          <p:nvPr/>
        </p:nvSpPr>
        <p:spPr>
          <a:xfrm>
            <a:off x="428589" y="5288675"/>
            <a:ext cx="1165657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500" dirty="0">
                <a:solidFill>
                  <a:schemeClr val="accent5">
                    <a:lumMod val="50000"/>
                  </a:schemeClr>
                </a:solidFill>
              </a:rPr>
              <a:t>Some buses may also have an auxiliary air gauge indicating accessory air tank pressure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9E92FB-C661-46F6-8F8B-2136E64546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5" b="16336"/>
          <a:stretch/>
        </p:blipFill>
        <p:spPr>
          <a:xfrm>
            <a:off x="2419527" y="2249707"/>
            <a:ext cx="8336769" cy="296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3343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38200" y="6356350"/>
            <a:ext cx="27432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lr>
                <a:srgbClr val="750039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lr>
                <a:srgbClr val="750039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lr>
                <a:srgbClr val="750039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lr>
                <a:srgbClr val="750039"/>
              </a:buClr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lr>
                <a:srgbClr val="750039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50039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50039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50039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50039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CC52F6-31BC-4298-A48F-94AA1D512166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2301875" y="1752600"/>
            <a:ext cx="7588250" cy="3502891"/>
          </a:xfrm>
        </p:spPr>
        <p:txBody>
          <a:bodyPr anchor="ctr">
            <a:normAutofit/>
          </a:bodyPr>
          <a:lstStyle/>
          <a:p>
            <a:pPr algn="ctr">
              <a:buFontTx/>
              <a:buNone/>
              <a:defRPr/>
            </a:pPr>
            <a:r>
              <a:rPr lang="en-US" sz="7000" b="1" i="1">
                <a:solidFill>
                  <a:schemeClr val="accent5">
                    <a:lumMod val="50000"/>
                  </a:schemeClr>
                </a:solidFill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20064987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38200" y="6356350"/>
            <a:ext cx="27432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lr>
                <a:srgbClr val="750039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lr>
                <a:srgbClr val="750039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lr>
                <a:srgbClr val="750039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lr>
                <a:srgbClr val="750039"/>
              </a:buClr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lr>
                <a:srgbClr val="750039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50039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50039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50039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50039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CC52F6-31BC-4298-A48F-94AA1D512166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2471736" y="1343025"/>
            <a:ext cx="7588250" cy="3502891"/>
          </a:xfrm>
        </p:spPr>
        <p:txBody>
          <a:bodyPr anchor="ctr">
            <a:normAutofit lnSpcReduction="10000"/>
          </a:bodyPr>
          <a:lstStyle/>
          <a:p>
            <a:pPr>
              <a:buFontTx/>
              <a:buNone/>
              <a:defRPr/>
            </a:pPr>
            <a:r>
              <a:rPr lang="en-US" b="1" i="1">
                <a:solidFill>
                  <a:schemeClr val="accent5">
                    <a:lumMod val="50000"/>
                  </a:schemeClr>
                </a:solidFill>
              </a:rPr>
              <a:t>The APTA Bus Technical Maintenance Committee would like to thank you for joining our Webinar.</a:t>
            </a:r>
          </a:p>
          <a:p>
            <a:pPr>
              <a:buFontTx/>
              <a:buNone/>
              <a:defRPr/>
            </a:pPr>
            <a:endParaRPr lang="en-US" b="1" i="1">
              <a:solidFill>
                <a:schemeClr val="accent5">
                  <a:lumMod val="50000"/>
                </a:schemeClr>
              </a:solidFill>
            </a:endParaRPr>
          </a:p>
          <a:p>
            <a:pPr>
              <a:buFontTx/>
              <a:buNone/>
              <a:defRPr/>
            </a:pPr>
            <a:r>
              <a:rPr lang="en-US" b="1" i="1">
                <a:solidFill>
                  <a:schemeClr val="accent5">
                    <a:lumMod val="50000"/>
                  </a:schemeClr>
                </a:solidFill>
              </a:rPr>
              <a:t>Please join us for the next Webinar in the series which will cover the Air Control System, followed by Air System Troubleshooting.</a:t>
            </a:r>
          </a:p>
          <a:p>
            <a:pPr>
              <a:buFontTx/>
              <a:buNone/>
              <a:defRPr/>
            </a:pPr>
            <a:endParaRPr lang="en-US" b="1" i="1">
              <a:solidFill>
                <a:schemeClr val="accent5">
                  <a:lumMod val="50000"/>
                </a:schemeClr>
              </a:solidFill>
            </a:endParaRPr>
          </a:p>
          <a:p>
            <a:pPr>
              <a:buFontTx/>
              <a:buNone/>
              <a:defRPr/>
            </a:pPr>
            <a:r>
              <a:rPr lang="en-US" b="1" i="1">
                <a:solidFill>
                  <a:schemeClr val="accent5">
                    <a:lumMod val="50000"/>
                  </a:schemeClr>
                </a:solidFill>
              </a:rPr>
              <a:t>Keep an eye out for a survey on today’s webinar!</a:t>
            </a:r>
          </a:p>
        </p:txBody>
      </p:sp>
      <p:sp>
        <p:nvSpPr>
          <p:cNvPr id="89092" name="TextBox 6"/>
          <p:cNvSpPr txBox="1">
            <a:spLocks noChangeArrowheads="1"/>
          </p:cNvSpPr>
          <p:nvPr/>
        </p:nvSpPr>
        <p:spPr bwMode="auto">
          <a:xfrm>
            <a:off x="1979612" y="5385689"/>
            <a:ext cx="854551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Clr>
                <a:srgbClr val="750039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lr>
                <a:srgbClr val="750039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lr>
                <a:srgbClr val="750039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lr>
                <a:srgbClr val="750039"/>
              </a:buClr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lr>
                <a:srgbClr val="750039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50039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50039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50039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50039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ClrTx/>
              <a:buNone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Pictures, drawings and technical information courtesy of </a:t>
            </a:r>
            <a:r>
              <a:rPr lang="en-US" altLang="en-US" sz="1100">
                <a:solidFill>
                  <a:prstClr val="black"/>
                </a:solidFill>
                <a:latin typeface="Times" panose="02020603050405020304" pitchFamily="18" charset="0"/>
              </a:rPr>
              <a:t>Custom Training Aids, LA Metro, Bendix, Haldex, MAN</a:t>
            </a: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, ZF, Meritor, Knorr-Bremse, MGM Brakes, New Flyer, Jacobs, Link Engineering, Expello, and other members of the APTA Brake and Chassis Work Group</a:t>
            </a:r>
          </a:p>
        </p:txBody>
      </p:sp>
    </p:spTree>
    <p:extLst>
      <p:ext uri="{BB962C8B-B14F-4D97-AF65-F5344CB8AC3E}">
        <p14:creationId xmlns:p14="http://schemas.microsoft.com/office/powerpoint/2010/main" val="11419765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9FCE1E6-226F-4F7F-A73B-2C2E0AEE4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69631">
            <a:off x="2307416" y="1170926"/>
            <a:ext cx="3720148" cy="4788459"/>
          </a:xfrm>
          <a:prstGeom prst="rect">
            <a:avLst/>
          </a:prstGeom>
          <a:effectLst>
            <a:outerShdw blurRad="50800" dist="254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7C15C5-A78A-4930-AE89-10E3B217AA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413"/>
          <a:stretch/>
        </p:blipFill>
        <p:spPr>
          <a:xfrm rot="21316649">
            <a:off x="282633" y="2484148"/>
            <a:ext cx="3485833" cy="4092686"/>
          </a:xfrm>
          <a:prstGeom prst="rect">
            <a:avLst/>
          </a:prstGeom>
          <a:effectLst>
            <a:outerShdw blurRad="50800" dist="254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187E38-47D4-4848-9E28-4423DC26B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220" y="159915"/>
            <a:ext cx="7598801" cy="770984"/>
          </a:xfrm>
        </p:spPr>
        <p:txBody>
          <a:bodyPr>
            <a:normAutofit/>
          </a:bodyPr>
          <a:lstStyle/>
          <a:p>
            <a:r>
              <a:rPr lang="en-US" sz="48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Related APTA Standards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FF30F3F-A0FF-44E2-8F5C-BB7765774B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32301"/>
          <a:stretch/>
        </p:blipFill>
        <p:spPr>
          <a:xfrm rot="20707208">
            <a:off x="2228530" y="3460038"/>
            <a:ext cx="3368334" cy="2945814"/>
          </a:xfrm>
          <a:prstGeom prst="rect">
            <a:avLst/>
          </a:prstGeom>
          <a:effectLst>
            <a:outerShdw blurRad="50800" dist="254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C10BEA7-BC13-4B23-AFF2-88BAD133FF6C}"/>
              </a:ext>
            </a:extLst>
          </p:cNvPr>
          <p:cNvSpPr txBox="1">
            <a:spLocks/>
          </p:cNvSpPr>
          <p:nvPr/>
        </p:nvSpPr>
        <p:spPr>
          <a:xfrm>
            <a:off x="6751782" y="1516685"/>
            <a:ext cx="5320145" cy="45608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APTA BTS-BC-RP-005-10, Rev. 1: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Troubleshooting Common Transit Bus 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S-cam and Air Brake Complaints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APTA BTS-BC-RP-006-17: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Transit Bus Air Disc Brake Operation and Wheels On Inspection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APTA BTS-BC-RP-007-17: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Transit Bus Air Disc Brake Wheel Off Inspection and Reline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lvl="0" indent="0"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additional resources visit: </a:t>
            </a:r>
            <a:r>
              <a:rPr lang="en-US" sz="2400">
                <a:solidFill>
                  <a:srgbClr val="4472C4">
                    <a:lumMod val="50000"/>
                  </a:srgbClr>
                </a:solidFill>
                <a:hlinkClick r:id="rId5"/>
              </a:rPr>
              <a:t>https://www.apta.com/research-technical-resources/standards/bus-transit-systems-standards-program/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03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3164" y="2798978"/>
            <a:ext cx="3932237" cy="630021"/>
          </a:xfrm>
        </p:spPr>
        <p:txBody>
          <a:bodyPr/>
          <a:lstStyle/>
          <a:p>
            <a:r>
              <a:rPr lang="en-US" altLang="en-US" i="1"/>
              <a:t>Brian D. Markey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67" y="1444696"/>
            <a:ext cx="3820214" cy="4107017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2593164" y="3619418"/>
            <a:ext cx="3932237" cy="962891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/>
              <a:t>Chief Executive Officer</a:t>
            </a:r>
            <a:br>
              <a:rPr lang="en-US" altLang="en-US"/>
            </a:br>
            <a:r>
              <a:rPr lang="en-US" altLang="en-US" b="1"/>
              <a:t>Custom Training Aids Inc.</a:t>
            </a:r>
          </a:p>
          <a:p>
            <a:pPr>
              <a:spcBef>
                <a:spcPct val="0"/>
              </a:spcBef>
            </a:pPr>
            <a:r>
              <a:rPr lang="en-US" altLang="en-US"/>
              <a:t>La Verne, CA</a:t>
            </a:r>
          </a:p>
          <a:p>
            <a:pPr>
              <a:spcBef>
                <a:spcPts val="0"/>
              </a:spcBef>
              <a:defRPr/>
            </a:pPr>
            <a:endParaRPr lang="en-US" altLang="en-US" kern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267580-A17F-4E4D-86EB-C44362AD0680}"/>
              </a:ext>
            </a:extLst>
          </p:cNvPr>
          <p:cNvSpPr/>
          <p:nvPr/>
        </p:nvSpPr>
        <p:spPr>
          <a:xfrm>
            <a:off x="4401244" y="469106"/>
            <a:ext cx="30267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Presenter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18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564" y="725864"/>
            <a:ext cx="6680871" cy="50106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04154" y="2155318"/>
            <a:ext cx="8702980" cy="254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39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information on this webinar is to be used in conjunction with the original equipment manufacturer (OEM) and air brake parts manufacturer service manuals.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39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Proper tools and safety equipment must always be used when working on brake systems.</a:t>
            </a:r>
          </a:p>
        </p:txBody>
      </p:sp>
    </p:spTree>
    <p:extLst>
      <p:ext uri="{BB962C8B-B14F-4D97-AF65-F5344CB8AC3E}">
        <p14:creationId xmlns:p14="http://schemas.microsoft.com/office/powerpoint/2010/main" val="345258384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IR BRAKE SYSTEM WEBINAR 0226202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54444F17BD534380DA3B67BB0C8AF2" ma:contentTypeVersion="13" ma:contentTypeDescription="Create a new document." ma:contentTypeScope="" ma:versionID="4521afb3c494d1674ec44492d95dc6dd">
  <xsd:schema xmlns:xsd="http://www.w3.org/2001/XMLSchema" xmlns:xs="http://www.w3.org/2001/XMLSchema" xmlns:p="http://schemas.microsoft.com/office/2006/metadata/properties" xmlns:ns3="712ad001-82f4-4dff-8ac4-7240a73fee9c" xmlns:ns4="f40a1df5-2cc9-4032-b227-6f3761babe48" targetNamespace="http://schemas.microsoft.com/office/2006/metadata/properties" ma:root="true" ma:fieldsID="442bacd5f7bb9167d6fb9b1054ab3c17" ns3:_="" ns4:_="">
    <xsd:import namespace="712ad001-82f4-4dff-8ac4-7240a73fee9c"/>
    <xsd:import namespace="f40a1df5-2cc9-4032-b227-6f3761babe4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2ad001-82f4-4dff-8ac4-7240a73fee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0a1df5-2cc9-4032-b227-6f3761babe4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51F783C-38A8-4ABD-AA33-4B13F8D589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2ad001-82f4-4dff-8ac4-7240a73fee9c"/>
    <ds:schemaRef ds:uri="f40a1df5-2cc9-4032-b227-6f3761babe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D069ED6-2E94-4D31-8006-A223686BF5A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268F0E4-2109-474C-AEB5-042C51AE28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2482</Words>
  <Application>Microsoft Office PowerPoint</Application>
  <PresentationFormat>Widescreen</PresentationFormat>
  <Paragraphs>333</Paragraphs>
  <Slides>76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76</vt:i4>
      </vt:variant>
    </vt:vector>
  </HeadingPairs>
  <TitlesOfParts>
    <vt:vector size="84" baseType="lpstr">
      <vt:lpstr>Arial</vt:lpstr>
      <vt:lpstr>Arial Black</vt:lpstr>
      <vt:lpstr>Calibri</vt:lpstr>
      <vt:lpstr>Calibri Light</vt:lpstr>
      <vt:lpstr>Franklin Gothic Medium</vt:lpstr>
      <vt:lpstr>Times</vt:lpstr>
      <vt:lpstr>1_Office Theme</vt:lpstr>
      <vt:lpstr>AIR BRAKE SYSTEM WEBINAR 02262020</vt:lpstr>
      <vt:lpstr>APTA Webinar Series: Transit Bus Air Supply System</vt:lpstr>
      <vt:lpstr>APTA Bus Technical Maintenance Committee Webinars</vt:lpstr>
      <vt:lpstr>Housekeeping</vt:lpstr>
      <vt:lpstr>Moderator</vt:lpstr>
      <vt:lpstr>Brian D. Markey</vt:lpstr>
      <vt:lpstr>Frank Forde</vt:lpstr>
      <vt:lpstr>Objectives</vt:lpstr>
      <vt:lpstr>Brian D. Markey</vt:lpstr>
      <vt:lpstr>PowerPoint Presentation</vt:lpstr>
      <vt:lpstr>Air Brake System </vt:lpstr>
      <vt:lpstr>System Layout</vt:lpstr>
      <vt:lpstr>Air Supply System</vt:lpstr>
      <vt:lpstr>Shop Tips</vt:lpstr>
      <vt:lpstr>Air Loss</vt:lpstr>
      <vt:lpstr>System Operation</vt:lpstr>
      <vt:lpstr>Typical Air System Schematic</vt:lpstr>
      <vt:lpstr>Air Tubing and Line Colors</vt:lpstr>
      <vt:lpstr>Air Brake Tubing Specifications</vt:lpstr>
      <vt:lpstr>Air Brake Tubing Specifications</vt:lpstr>
      <vt:lpstr>Air Brake Tubing Specifications</vt:lpstr>
      <vt:lpstr>Fittings and Connections</vt:lpstr>
      <vt:lpstr>Air Brake Fitting Specifications</vt:lpstr>
      <vt:lpstr>Compression Fitting Comparison</vt:lpstr>
      <vt:lpstr>Air Brake Fittings</vt:lpstr>
      <vt:lpstr>Supply System Components</vt:lpstr>
      <vt:lpstr>Air Compressor</vt:lpstr>
      <vt:lpstr>Engine Driven Air Compressor</vt:lpstr>
      <vt:lpstr>Engine Driven Air Compressor</vt:lpstr>
      <vt:lpstr>Engine Driven Air Compressor</vt:lpstr>
      <vt:lpstr>PowerPoint Presentation</vt:lpstr>
      <vt:lpstr>Engine Driven Air Compressor</vt:lpstr>
      <vt:lpstr>Engine Driven Air Compressor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Shop Tip Air Compressor Troubleshooting </vt:lpstr>
      <vt:lpstr>Air Governor</vt:lpstr>
      <vt:lpstr>Air Governor</vt:lpstr>
      <vt:lpstr>Air Governor Operation</vt:lpstr>
      <vt:lpstr>Air Compressor Discharge Line</vt:lpstr>
      <vt:lpstr>Air Dryer</vt:lpstr>
      <vt:lpstr>Air Dryer</vt:lpstr>
      <vt:lpstr>Air Dryer</vt:lpstr>
      <vt:lpstr>Air Dryer Charge Cycle</vt:lpstr>
      <vt:lpstr>PowerPoint Presentation</vt:lpstr>
      <vt:lpstr>Air Dryer Purge Cycle</vt:lpstr>
      <vt:lpstr>PowerPoint Presentation</vt:lpstr>
      <vt:lpstr>Haldex Air Dryer</vt:lpstr>
      <vt:lpstr>Haldex Consep</vt:lpstr>
      <vt:lpstr>Air Reservoir</vt:lpstr>
      <vt:lpstr>Reservoir Drain Valve</vt:lpstr>
      <vt:lpstr>Single Check Valve</vt:lpstr>
      <vt:lpstr>Single Check Valve</vt:lpstr>
      <vt:lpstr>LP-3 Low Pressure Switch</vt:lpstr>
      <vt:lpstr>Low Pressure Switch</vt:lpstr>
      <vt:lpstr>Pressure Transducer</vt:lpstr>
      <vt:lpstr>Pressure Transducer</vt:lpstr>
      <vt:lpstr>Safety Valve</vt:lpstr>
      <vt:lpstr>Safety Valve</vt:lpstr>
      <vt:lpstr>Pressure Protection Valves</vt:lpstr>
      <vt:lpstr>Pressure Protection Valve</vt:lpstr>
      <vt:lpstr>Pressure Protection Valve</vt:lpstr>
      <vt:lpstr>Pressure Protection Valve</vt:lpstr>
      <vt:lpstr>Pressure Reducing Valves</vt:lpstr>
      <vt:lpstr>Pressure Reducing Valve</vt:lpstr>
      <vt:lpstr>Pressure Reducing Valve</vt:lpstr>
      <vt:lpstr>Pressure Reducing Valve</vt:lpstr>
      <vt:lpstr>Pressure Reducing Valve</vt:lpstr>
      <vt:lpstr>Dash Air Pressure Gauge</vt:lpstr>
      <vt:lpstr>Dash Air Pressure Gauge</vt:lpstr>
      <vt:lpstr>PowerPoint Presentation</vt:lpstr>
      <vt:lpstr>PowerPoint Presentation</vt:lpstr>
      <vt:lpstr>Related APTA Standards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Markey</dc:creator>
  <cp:lastModifiedBy>Lisa Jerram</cp:lastModifiedBy>
  <cp:revision>3</cp:revision>
  <dcterms:created xsi:type="dcterms:W3CDTF">2016-05-12T19:31:22Z</dcterms:created>
  <dcterms:modified xsi:type="dcterms:W3CDTF">2020-05-13T19:25:21Z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0x0101003554444F17BD534380DA3B67BB0C8AF2</vt:lpwstr>
  </property>
</Properties>
</file>