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03FCB-A650-4EE3-BC7F-8AAFB301619D}" v="3" dt="2026-03-13T15:25:55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5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Nuñez" userId="d78321fe-9180-4136-9ca8-b72d2edc3436" providerId="ADAL" clId="{CB2E816F-E5E4-48DC-A030-9728251695CE}"/>
    <pc:docChg chg="undo custSel addSld delSld modSld sldOrd">
      <pc:chgData name="Vanessa Nuñez" userId="d78321fe-9180-4136-9ca8-b72d2edc3436" providerId="ADAL" clId="{CB2E816F-E5E4-48DC-A030-9728251695CE}" dt="2026-03-13T15:26:53.266" v="693" actId="20577"/>
      <pc:docMkLst>
        <pc:docMk/>
      </pc:docMkLst>
      <pc:sldChg chg="del">
        <pc:chgData name="Vanessa Nuñez" userId="d78321fe-9180-4136-9ca8-b72d2edc3436" providerId="ADAL" clId="{CB2E816F-E5E4-48DC-A030-9728251695CE}" dt="2026-03-13T14:51:11.460" v="0" actId="47"/>
        <pc:sldMkLst>
          <pc:docMk/>
          <pc:sldMk cId="275399808" sldId="256"/>
        </pc:sldMkLst>
      </pc:sldChg>
      <pc:sldChg chg="addSp delSp modSp mod">
        <pc:chgData name="Vanessa Nuñez" userId="d78321fe-9180-4136-9ca8-b72d2edc3436" providerId="ADAL" clId="{CB2E816F-E5E4-48DC-A030-9728251695CE}" dt="2026-03-13T15:00:23.398" v="476" actId="948"/>
        <pc:sldMkLst>
          <pc:docMk/>
          <pc:sldMk cId="3287839447" sldId="257"/>
        </pc:sldMkLst>
        <pc:spChg chg="add mod">
          <ac:chgData name="Vanessa Nuñez" userId="d78321fe-9180-4136-9ca8-b72d2edc3436" providerId="ADAL" clId="{CB2E816F-E5E4-48DC-A030-9728251695CE}" dt="2026-03-13T15:00:23.398" v="476" actId="948"/>
          <ac:spMkLst>
            <pc:docMk/>
            <pc:sldMk cId="3287839447" sldId="257"/>
            <ac:spMk id="4" creationId="{84C59B5E-1DEB-12E6-5EF9-5B5661E280F6}"/>
          </ac:spMkLst>
        </pc:spChg>
        <pc:spChg chg="mod">
          <ac:chgData name="Vanessa Nuñez" userId="d78321fe-9180-4136-9ca8-b72d2edc3436" providerId="ADAL" clId="{CB2E816F-E5E4-48DC-A030-9728251695CE}" dt="2026-03-13T14:56:12.651" v="448" actId="20577"/>
          <ac:spMkLst>
            <pc:docMk/>
            <pc:sldMk cId="3287839447" sldId="257"/>
            <ac:spMk id="7" creationId="{9E8696B2-F0B3-2D48-97DB-C24C9970104D}"/>
          </ac:spMkLst>
        </pc:spChg>
        <pc:spChg chg="del mod">
          <ac:chgData name="Vanessa Nuñez" userId="d78321fe-9180-4136-9ca8-b72d2edc3436" providerId="ADAL" clId="{CB2E816F-E5E4-48DC-A030-9728251695CE}" dt="2026-03-13T14:56:08.872" v="440" actId="478"/>
          <ac:spMkLst>
            <pc:docMk/>
            <pc:sldMk cId="3287839447" sldId="257"/>
            <ac:spMk id="8" creationId="{3F9F2416-9215-1E47-A721-4F4C8527E528}"/>
          </ac:spMkLst>
        </pc:spChg>
        <pc:picChg chg="del">
          <ac:chgData name="Vanessa Nuñez" userId="d78321fe-9180-4136-9ca8-b72d2edc3436" providerId="ADAL" clId="{CB2E816F-E5E4-48DC-A030-9728251695CE}" dt="2026-03-13T14:51:15.604" v="1" actId="478"/>
          <ac:picMkLst>
            <pc:docMk/>
            <pc:sldMk cId="3287839447" sldId="257"/>
            <ac:picMk id="2" creationId="{5485179B-DDFB-6A6E-8658-02A63B8945C2}"/>
          </ac:picMkLst>
        </pc:picChg>
      </pc:sldChg>
      <pc:sldChg chg="modSp add mod ord">
        <pc:chgData name="Vanessa Nuñez" userId="d78321fe-9180-4136-9ca8-b72d2edc3436" providerId="ADAL" clId="{CB2E816F-E5E4-48DC-A030-9728251695CE}" dt="2026-03-13T15:26:53.266" v="693" actId="20577"/>
        <pc:sldMkLst>
          <pc:docMk/>
          <pc:sldMk cId="2817645843" sldId="258"/>
        </pc:sldMkLst>
        <pc:spChg chg="mod">
          <ac:chgData name="Vanessa Nuñez" userId="d78321fe-9180-4136-9ca8-b72d2edc3436" providerId="ADAL" clId="{CB2E816F-E5E4-48DC-A030-9728251695CE}" dt="2026-03-13T15:25:35.491" v="679" actId="1076"/>
          <ac:spMkLst>
            <pc:docMk/>
            <pc:sldMk cId="2817645843" sldId="258"/>
            <ac:spMk id="7" creationId="{6E413B28-8105-917B-CD17-2E9098A3A068}"/>
          </ac:spMkLst>
        </pc:spChg>
        <pc:spChg chg="mod">
          <ac:chgData name="Vanessa Nuñez" userId="d78321fe-9180-4136-9ca8-b72d2edc3436" providerId="ADAL" clId="{CB2E816F-E5E4-48DC-A030-9728251695CE}" dt="2026-03-13T15:26:53.266" v="693" actId="20577"/>
          <ac:spMkLst>
            <pc:docMk/>
            <pc:sldMk cId="2817645843" sldId="258"/>
            <ac:spMk id="8" creationId="{44E582CD-A468-A07B-98C2-F213F9669D13}"/>
          </ac:spMkLst>
        </pc:spChg>
      </pc:sldChg>
      <pc:sldChg chg="modSp add mod">
        <pc:chgData name="Vanessa Nuñez" userId="d78321fe-9180-4136-9ca8-b72d2edc3436" providerId="ADAL" clId="{CB2E816F-E5E4-48DC-A030-9728251695CE}" dt="2026-03-13T15:00:13.527" v="475" actId="948"/>
        <pc:sldMkLst>
          <pc:docMk/>
          <pc:sldMk cId="4247678586" sldId="259"/>
        </pc:sldMkLst>
        <pc:spChg chg="mod">
          <ac:chgData name="Vanessa Nuñez" userId="d78321fe-9180-4136-9ca8-b72d2edc3436" providerId="ADAL" clId="{CB2E816F-E5E4-48DC-A030-9728251695CE}" dt="2026-03-13T15:00:13.527" v="475" actId="948"/>
          <ac:spMkLst>
            <pc:docMk/>
            <pc:sldMk cId="4247678586" sldId="259"/>
            <ac:spMk id="4" creationId="{EEB87958-DE52-099B-A5A9-72D7CA1D1238}"/>
          </ac:spMkLst>
        </pc:spChg>
      </pc:sldChg>
      <pc:sldChg chg="modSp add mod">
        <pc:chgData name="Vanessa Nuñez" userId="d78321fe-9180-4136-9ca8-b72d2edc3436" providerId="ADAL" clId="{CB2E816F-E5E4-48DC-A030-9728251695CE}" dt="2026-03-13T15:05:32.076" v="479" actId="20577"/>
        <pc:sldMkLst>
          <pc:docMk/>
          <pc:sldMk cId="3042389907" sldId="260"/>
        </pc:sldMkLst>
        <pc:spChg chg="mod">
          <ac:chgData name="Vanessa Nuñez" userId="d78321fe-9180-4136-9ca8-b72d2edc3436" providerId="ADAL" clId="{CB2E816F-E5E4-48DC-A030-9728251695CE}" dt="2026-03-13T15:05:32.076" v="479" actId="20577"/>
          <ac:spMkLst>
            <pc:docMk/>
            <pc:sldMk cId="3042389907" sldId="260"/>
            <ac:spMk id="4" creationId="{D32D5F8B-6BFD-EEE2-AD25-7A596D948C16}"/>
          </ac:spMkLst>
        </pc:spChg>
      </pc:sldChg>
      <pc:sldChg chg="modSp add mod">
        <pc:chgData name="Vanessa Nuñez" userId="d78321fe-9180-4136-9ca8-b72d2edc3436" providerId="ADAL" clId="{CB2E816F-E5E4-48DC-A030-9728251695CE}" dt="2026-03-13T15:06:14.421" v="483" actId="20577"/>
        <pc:sldMkLst>
          <pc:docMk/>
          <pc:sldMk cId="3031803351" sldId="261"/>
        </pc:sldMkLst>
        <pc:spChg chg="mod">
          <ac:chgData name="Vanessa Nuñez" userId="d78321fe-9180-4136-9ca8-b72d2edc3436" providerId="ADAL" clId="{CB2E816F-E5E4-48DC-A030-9728251695CE}" dt="2026-03-13T15:06:14.421" v="483" actId="20577"/>
          <ac:spMkLst>
            <pc:docMk/>
            <pc:sldMk cId="3031803351" sldId="261"/>
            <ac:spMk id="4" creationId="{5E160505-3B2D-D7B4-1212-2160CA5FCAB5}"/>
          </ac:spMkLst>
        </pc:spChg>
      </pc:sldChg>
      <pc:sldChg chg="modSp add mod">
        <pc:chgData name="Vanessa Nuñez" userId="d78321fe-9180-4136-9ca8-b72d2edc3436" providerId="ADAL" clId="{CB2E816F-E5E4-48DC-A030-9728251695CE}" dt="2026-03-13T15:18:28.965" v="649" actId="27636"/>
        <pc:sldMkLst>
          <pc:docMk/>
          <pc:sldMk cId="2425631252" sldId="262"/>
        </pc:sldMkLst>
        <pc:spChg chg="mod">
          <ac:chgData name="Vanessa Nuñez" userId="d78321fe-9180-4136-9ca8-b72d2edc3436" providerId="ADAL" clId="{CB2E816F-E5E4-48DC-A030-9728251695CE}" dt="2026-03-13T15:18:28.965" v="649" actId="27636"/>
          <ac:spMkLst>
            <pc:docMk/>
            <pc:sldMk cId="2425631252" sldId="262"/>
            <ac:spMk id="4" creationId="{8E866256-1B95-DA71-082C-F63295DCDB69}"/>
          </ac:spMkLst>
        </pc:spChg>
      </pc:sldChg>
      <pc:sldChg chg="modSp add mod">
        <pc:chgData name="Vanessa Nuñez" userId="d78321fe-9180-4136-9ca8-b72d2edc3436" providerId="ADAL" clId="{CB2E816F-E5E4-48DC-A030-9728251695CE}" dt="2026-03-13T15:09:04.380" v="490"/>
        <pc:sldMkLst>
          <pc:docMk/>
          <pc:sldMk cId="119352331" sldId="263"/>
        </pc:sldMkLst>
        <pc:spChg chg="mod">
          <ac:chgData name="Vanessa Nuñez" userId="d78321fe-9180-4136-9ca8-b72d2edc3436" providerId="ADAL" clId="{CB2E816F-E5E4-48DC-A030-9728251695CE}" dt="2026-03-13T15:09:04.380" v="490"/>
          <ac:spMkLst>
            <pc:docMk/>
            <pc:sldMk cId="119352331" sldId="263"/>
            <ac:spMk id="4" creationId="{084BF3B1-A013-7362-2593-052C9D258EDA}"/>
          </ac:spMkLst>
        </pc:spChg>
      </pc:sldChg>
      <pc:sldChg chg="modSp add mod">
        <pc:chgData name="Vanessa Nuñez" userId="d78321fe-9180-4136-9ca8-b72d2edc3436" providerId="ADAL" clId="{CB2E816F-E5E4-48DC-A030-9728251695CE}" dt="2026-03-13T15:09:37.669" v="493" actId="20577"/>
        <pc:sldMkLst>
          <pc:docMk/>
          <pc:sldMk cId="3608143225" sldId="264"/>
        </pc:sldMkLst>
        <pc:spChg chg="mod">
          <ac:chgData name="Vanessa Nuñez" userId="d78321fe-9180-4136-9ca8-b72d2edc3436" providerId="ADAL" clId="{CB2E816F-E5E4-48DC-A030-9728251695CE}" dt="2026-03-13T15:09:37.669" v="493" actId="20577"/>
          <ac:spMkLst>
            <pc:docMk/>
            <pc:sldMk cId="3608143225" sldId="264"/>
            <ac:spMk id="4" creationId="{FD68257A-0D4E-B1C7-56D8-AB7B4EF15FE2}"/>
          </ac:spMkLst>
        </pc:spChg>
      </pc:sldChg>
      <pc:sldChg chg="modSp add mod">
        <pc:chgData name="Vanessa Nuñez" userId="d78321fe-9180-4136-9ca8-b72d2edc3436" providerId="ADAL" clId="{CB2E816F-E5E4-48DC-A030-9728251695CE}" dt="2026-03-13T15:10:12.957" v="497" actId="1076"/>
        <pc:sldMkLst>
          <pc:docMk/>
          <pc:sldMk cId="1634931120" sldId="265"/>
        </pc:sldMkLst>
        <pc:spChg chg="mod">
          <ac:chgData name="Vanessa Nuñez" userId="d78321fe-9180-4136-9ca8-b72d2edc3436" providerId="ADAL" clId="{CB2E816F-E5E4-48DC-A030-9728251695CE}" dt="2026-03-13T15:10:12.957" v="497" actId="1076"/>
          <ac:spMkLst>
            <pc:docMk/>
            <pc:sldMk cId="1634931120" sldId="265"/>
            <ac:spMk id="4" creationId="{7D91EEDF-8827-3562-7A9C-D2FF5254A3C3}"/>
          </ac:spMkLst>
        </pc:spChg>
      </pc:sldChg>
      <pc:sldChg chg="modSp add mod">
        <pc:chgData name="Vanessa Nuñez" userId="d78321fe-9180-4136-9ca8-b72d2edc3436" providerId="ADAL" clId="{CB2E816F-E5E4-48DC-A030-9728251695CE}" dt="2026-03-13T15:14:58.957" v="510" actId="20577"/>
        <pc:sldMkLst>
          <pc:docMk/>
          <pc:sldMk cId="726966596" sldId="266"/>
        </pc:sldMkLst>
        <pc:spChg chg="mod">
          <ac:chgData name="Vanessa Nuñez" userId="d78321fe-9180-4136-9ca8-b72d2edc3436" providerId="ADAL" clId="{CB2E816F-E5E4-48DC-A030-9728251695CE}" dt="2026-03-13T15:14:58.957" v="510" actId="20577"/>
          <ac:spMkLst>
            <pc:docMk/>
            <pc:sldMk cId="726966596" sldId="266"/>
            <ac:spMk id="4" creationId="{FEA616DC-B84F-EAF1-DEA4-FA3405FED00B}"/>
          </ac:spMkLst>
        </pc:spChg>
      </pc:sldChg>
      <pc:sldChg chg="modSp add mod">
        <pc:chgData name="Vanessa Nuñez" userId="d78321fe-9180-4136-9ca8-b72d2edc3436" providerId="ADAL" clId="{CB2E816F-E5E4-48DC-A030-9728251695CE}" dt="2026-03-13T15:15:40.767" v="518" actId="27636"/>
        <pc:sldMkLst>
          <pc:docMk/>
          <pc:sldMk cId="425416926" sldId="267"/>
        </pc:sldMkLst>
        <pc:spChg chg="mod">
          <ac:chgData name="Vanessa Nuñez" userId="d78321fe-9180-4136-9ca8-b72d2edc3436" providerId="ADAL" clId="{CB2E816F-E5E4-48DC-A030-9728251695CE}" dt="2026-03-13T15:15:40.767" v="518" actId="27636"/>
          <ac:spMkLst>
            <pc:docMk/>
            <pc:sldMk cId="425416926" sldId="267"/>
            <ac:spMk id="4" creationId="{313B01F9-9CE9-CBDD-3CBD-831E6FA25B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50DD-8A6B-43F9-C041-B499B29A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6B3F7-D07F-EF91-E214-8B26D8F7A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D93A1-3EEC-6D32-A827-53E63ED5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C0FBA-84AA-78F3-CFA2-952387F5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6927-7E9E-734E-0D3D-0AF894EE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4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2D17-D76F-9556-0F70-E3F8B0E5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BA76F-AB61-FE21-CBB5-8C5DD1B48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1696B-B12B-1179-7843-666B13CD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880D-1F84-2237-3D9E-E9EF5E85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D4DBF-87EF-3D74-7DFC-E0451DC7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0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4C637-9D06-4101-5EA7-0FC16EAC7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57A45-6BD0-F0DA-AB17-C7CF05C82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5C1D2-2F90-E22E-7190-B2372A94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09384-B37E-3C0F-2050-87440581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7EA2A-E4C4-F59F-F142-73B978BC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7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orange rectangular object&#10;&#10;AI-generated content may be incorrect.">
            <a:extLst>
              <a:ext uri="{FF2B5EF4-FFF2-40B4-BE49-F238E27FC236}">
                <a16:creationId xmlns:a16="http://schemas.microsoft.com/office/drawing/2014/main" id="{1514F1AC-116B-09C4-965F-B1B57440CA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2DE38-5E7A-F849-97FB-BB0AEF58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17"/>
            <a:ext cx="10515600" cy="13183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B4ABF3-1676-C046-BEC7-B3F76F454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8687"/>
            <a:ext cx="9144000" cy="16557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0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9215-7DF1-8ECE-5472-4229227E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03857-1D54-8BB7-F2AC-ABB9CBAE9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D3BF3-BBFC-C351-DD6D-21B37AC0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133EC-DAD3-4269-2739-B1AC7AAA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A01E8-CDAB-EC93-984F-55BC5585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9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5B19-9E21-3C11-18B4-7E654A60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1A51-699F-1EE5-793E-8DFD16572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5055A-1DF1-C391-082E-62664D323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06526-97A0-4635-E521-FE5497A8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AA94-2D0E-1E09-A511-969C5EF8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5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D829-A423-27E8-3EB1-720400C8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584D-950A-A955-E5B1-E41F5C4BA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AED0A-CF00-907B-76E2-43AC4F98B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7B5E7-596F-39A7-B17B-77912AD7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948E3-D2AF-E294-3F0D-77102567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F8096-490A-2380-F6ED-5812C361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7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C4C79-EA80-51A2-8908-90038796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FBFD1-DE7F-C7A3-4384-FB5BC1933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29DE3-4951-31BA-6C61-D7D9EB403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4D303-9281-7197-902A-0E63DF775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0B0CD-180D-FD95-6FEA-4C308805A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81AFE-0AC5-C4F1-C0F1-0BC87C1D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12CC0-44E6-7BD1-E756-2D39E4D0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C4AAC-C617-80AA-BF77-967014C1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2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A72A0-0A76-0BE1-79EF-16B7886A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4727D-012B-CACE-FF47-70DCC5AE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41552-D1D9-A5C5-D42D-797AE9E1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93BB4-8457-77CA-F7F9-552DF6E0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9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505ED-137C-25A6-583B-49DAB13D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D60E3-C7A7-57EC-F588-BB307E36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ED4DF-389A-F8FC-FCB1-B4D72A80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95DB-1431-F043-E10A-57EDD9B6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2A49-B0D3-7345-F390-5D43408C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44A98-0D05-DB44-0AA7-B07ED3AFC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81DA-6514-6D7D-8342-84BA41CE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B9577-449A-9960-04B4-A9451534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97112-8522-8268-FDA8-23261D4E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7687-D9C6-DDB4-7D13-C823A7D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E559D-00E6-617D-8507-8EBE13FFB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7298D-7EDA-3112-9786-49E74211D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5550C-CABF-E5EC-44B6-3EA8017D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74D0F-FB02-A724-E2E5-BBE6F68F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3EF72-8D0F-EABB-D06E-EFAA01CC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7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7AF24-07FA-2C94-B64C-EFBE6A04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4AAAB-0497-D37B-E918-9BB11C1CC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171F-3DAC-960F-9F99-F0C1805BE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3D9B5E-188A-484D-B9E5-E36B33D308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210BC-347B-E8BC-9822-42F25C112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F6C64-6847-BB24-C0C6-835F6AED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00FE4E-96F1-42C4-900B-9020115A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0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DB407-6CAE-6DC2-85F0-19C49BA71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413B28-8105-917B-CD17-2E9098A3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1" y="189967"/>
            <a:ext cx="11639909" cy="336603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Sunday Roundtable Questions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4E582CD-A468-A07B-98C2-F213F9669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45" y="3802412"/>
            <a:ext cx="11639909" cy="36897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tx1"/>
                </a:solidFill>
              </a:rPr>
              <a:t>The views expressed in this presentation are solely those of the presenter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tx1"/>
                </a:solidFill>
              </a:rPr>
              <a:t>and are not attributable to APTA.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altLang="ja-JP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4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A370E-D30D-45FE-F72B-882CF9B4A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95CD3A-CEB7-C270-FBAC-9F84615C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2" y="257701"/>
            <a:ext cx="11639909" cy="14215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A616DC-B84F-EAF1-DEA4-FA3405FED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3" y="1947334"/>
            <a:ext cx="11639908" cy="331343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A major ethical and operational hurdle for transit executives is the workforce.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Labor unions are understandably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 concerned about automation.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How should agencies navigate the transition of their human workforce?</a:t>
            </a:r>
          </a:p>
        </p:txBody>
      </p:sp>
    </p:spTree>
    <p:extLst>
      <p:ext uri="{BB962C8B-B14F-4D97-AF65-F5344CB8AC3E}">
        <p14:creationId xmlns:p14="http://schemas.microsoft.com/office/powerpoint/2010/main" val="72696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6110E-79D2-6F45-E585-F1E7091C0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727990-29DD-EFC3-70CB-0AFFC352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2" y="257701"/>
            <a:ext cx="11639909" cy="14215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13B01F9-9CE9-CBDD-3CBD-831E6FA2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3" y="1947334"/>
            <a:ext cx="11639908" cy="331343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To operationalize all of this, agencies must procure the technology.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We know traditional procurement processes are notoriously slow.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How do agencies need to adapt their purchasing and infrastructure planning?</a:t>
            </a:r>
          </a:p>
        </p:txBody>
      </p:sp>
    </p:spTree>
    <p:extLst>
      <p:ext uri="{BB962C8B-B14F-4D97-AF65-F5344CB8AC3E}">
        <p14:creationId xmlns:p14="http://schemas.microsoft.com/office/powerpoint/2010/main" val="42541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8696B2-F0B3-2D48-97DB-C24C9970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2" y="257701"/>
            <a:ext cx="11639909" cy="14215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4C59B5E-1DEB-12E6-5EF9-5B5661E28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3" y="2101507"/>
            <a:ext cx="11639908" cy="29391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How do we define the current technological landscape of modern mobility,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and what exactly are the underlying systems powering these vehicles?</a:t>
            </a:r>
          </a:p>
        </p:txBody>
      </p:sp>
    </p:spTree>
    <p:extLst>
      <p:ext uri="{BB962C8B-B14F-4D97-AF65-F5344CB8AC3E}">
        <p14:creationId xmlns:p14="http://schemas.microsoft.com/office/powerpoint/2010/main" val="328783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36565-A874-5786-F90D-CAB79E4E6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4EBEF2-AB39-883D-A264-83C61DD9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2" y="257701"/>
            <a:ext cx="11639909" cy="14215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EB87958-DE52-099B-A5A9-72D7CA1D1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3" y="2101507"/>
            <a:ext cx="11639908" cy="29391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the tangible safety and operational benefits that justify the immense capital being invested into these systems,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particularly for public transit and shared mobility?</a:t>
            </a:r>
          </a:p>
        </p:txBody>
      </p:sp>
    </p:spTree>
    <p:extLst>
      <p:ext uri="{BB962C8B-B14F-4D97-AF65-F5344CB8AC3E}">
        <p14:creationId xmlns:p14="http://schemas.microsoft.com/office/powerpoint/2010/main" val="424767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6AE7C-F486-B8BE-9A99-ED633A58E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450981-850B-9D04-4280-CA719BAD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2" y="257701"/>
            <a:ext cx="11639909" cy="14215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2D5F8B-6BFD-EEE2-AD25-7A596D948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3" y="2101507"/>
            <a:ext cx="11639908" cy="29391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As transit attorneys and regulators, we operate in a highly regulated space.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 What is the current federal regulatory framework for autonomous vehicles in the United States?</a:t>
            </a:r>
          </a:p>
        </p:txBody>
      </p:sp>
    </p:spTree>
    <p:extLst>
      <p:ext uri="{BB962C8B-B14F-4D97-AF65-F5344CB8AC3E}">
        <p14:creationId xmlns:p14="http://schemas.microsoft.com/office/powerpoint/2010/main" val="304238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4983E-B040-AA06-16C2-3EE52218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C8B4175-1EBF-A2F9-B1D7-F33683B0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2" y="257701"/>
            <a:ext cx="11639909" cy="14215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E160505-3B2D-D7B4-1212-2160CA5FC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3" y="2101507"/>
            <a:ext cx="11639908" cy="29391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If the federal government has not provided a unified framework,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how are deployments actually happening?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How are states filling this regulatory vacuum?</a:t>
            </a:r>
          </a:p>
        </p:txBody>
      </p:sp>
    </p:spTree>
    <p:extLst>
      <p:ext uri="{BB962C8B-B14F-4D97-AF65-F5344CB8AC3E}">
        <p14:creationId xmlns:p14="http://schemas.microsoft.com/office/powerpoint/2010/main" val="303180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179AE-ECD0-D7AF-F92F-344B5A71C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CD157F-D343-B5AE-3959-5DBBC2A4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2" y="257701"/>
            <a:ext cx="11639909" cy="14215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866256-1B95-DA71-082C-F63295DCD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3" y="2101507"/>
            <a:ext cx="11639908" cy="3469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Let’s drill down into liability, as that is the primary concern for our general counsels in the audience.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If an autonomous vehicle crashes,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how do traditional tort and insurance frameworks apply, and what shifts should we expect?</a:t>
            </a:r>
          </a:p>
        </p:txBody>
      </p:sp>
    </p:spTree>
    <p:extLst>
      <p:ext uri="{BB962C8B-B14F-4D97-AF65-F5344CB8AC3E}">
        <p14:creationId xmlns:p14="http://schemas.microsoft.com/office/powerpoint/2010/main" val="242563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E0771-93D5-3E0B-5465-E58001439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57467C-44FB-EB60-293F-EEE0BFD4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2" y="257701"/>
            <a:ext cx="11639909" cy="14215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84BF3B1-A013-7362-2593-052C9D258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3" y="2101507"/>
            <a:ext cx="11639908" cy="29391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Are there alternative legal frameworks being proposed to handle this shift from human negligence to product and software liability?</a:t>
            </a:r>
          </a:p>
        </p:txBody>
      </p:sp>
    </p:spTree>
    <p:extLst>
      <p:ext uri="{BB962C8B-B14F-4D97-AF65-F5344CB8AC3E}">
        <p14:creationId xmlns:p14="http://schemas.microsoft.com/office/powerpoint/2010/main" val="11935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A3559-3132-1F1A-B6C3-B2DF80AB4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5F8202-7C5A-9E32-316A-A02BD081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2" y="257701"/>
            <a:ext cx="11639909" cy="14215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D68257A-0D4E-B1C7-56D8-AB7B4EF15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3" y="2101507"/>
            <a:ext cx="11639908" cy="29391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Connectivity means these vehicles are essentially rolling data centers.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What cybersecurity and data privacy regulations should transit executives be preparing for?</a:t>
            </a:r>
          </a:p>
        </p:txBody>
      </p:sp>
    </p:spTree>
    <p:extLst>
      <p:ext uri="{BB962C8B-B14F-4D97-AF65-F5344CB8AC3E}">
        <p14:creationId xmlns:p14="http://schemas.microsoft.com/office/powerpoint/2010/main" val="360814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6107A-76D2-A1BE-DA2B-5F280BD79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B31834-4698-AC58-5455-54A46011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2" y="257701"/>
            <a:ext cx="11639909" cy="14215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72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</a:t>
            </a:r>
            <a:endParaRPr lang="en-US" sz="72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D91EEDF-8827-3562-7A9C-D2FF5254A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43" y="2321640"/>
            <a:ext cx="11639908" cy="29391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Speaking of bias and fundamental rights,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how does autonomous transit intersect with equity and ethical considerations in our communities?</a:t>
            </a:r>
          </a:p>
        </p:txBody>
      </p:sp>
    </p:spTree>
    <p:extLst>
      <p:ext uri="{BB962C8B-B14F-4D97-AF65-F5344CB8AC3E}">
        <p14:creationId xmlns:p14="http://schemas.microsoft.com/office/powerpoint/2010/main" val="163493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309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Century Gothic</vt:lpstr>
      <vt:lpstr>Office Theme</vt:lpstr>
      <vt:lpstr>Sunday Roundtable Questions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Vanessa Nuñez</dc:creator>
  <cp:lastModifiedBy>Vanessa Nuñez</cp:lastModifiedBy>
  <cp:revision>1</cp:revision>
  <dcterms:created xsi:type="dcterms:W3CDTF">2026-03-13T14:46:30Z</dcterms:created>
  <dcterms:modified xsi:type="dcterms:W3CDTF">2026-03-13T15:26:59Z</dcterms:modified>
</cp:coreProperties>
</file>