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74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60" r:id="rId16"/>
    <p:sldId id="276" r:id="rId17"/>
    <p:sldId id="28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397"/>
    <a:srgbClr val="0D35B3"/>
    <a:srgbClr val="00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D8FE3-410F-4102-A22C-C2EAD85BD2AC}" v="59" dt="2023-09-14T13:09:52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Gonzalez" userId="4312397d-2ebb-4140-ace2-ef00895ce465" providerId="ADAL" clId="{346D8FE3-410F-4102-A22C-C2EAD85BD2AC}"/>
    <pc:docChg chg="undo redo custSel addSld delSld modSld sldOrd">
      <pc:chgData name="Jack Gonzalez" userId="4312397d-2ebb-4140-ace2-ef00895ce465" providerId="ADAL" clId="{346D8FE3-410F-4102-A22C-C2EAD85BD2AC}" dt="2023-09-14T16:23:20.128" v="373" actId="1076"/>
      <pc:docMkLst>
        <pc:docMk/>
      </pc:docMkLst>
      <pc:sldChg chg="del">
        <pc:chgData name="Jack Gonzalez" userId="4312397d-2ebb-4140-ace2-ef00895ce465" providerId="ADAL" clId="{346D8FE3-410F-4102-A22C-C2EAD85BD2AC}" dt="2023-09-14T13:09:07.006" v="350" actId="47"/>
        <pc:sldMkLst>
          <pc:docMk/>
          <pc:sldMk cId="1778329397" sldId="257"/>
        </pc:sldMkLst>
      </pc:sldChg>
      <pc:sldChg chg="addSp modSp mod">
        <pc:chgData name="Jack Gonzalez" userId="4312397d-2ebb-4140-ace2-ef00895ce465" providerId="ADAL" clId="{346D8FE3-410F-4102-A22C-C2EAD85BD2AC}" dt="2023-09-14T16:23:20.128" v="373" actId="1076"/>
        <pc:sldMkLst>
          <pc:docMk/>
          <pc:sldMk cId="256401771" sldId="258"/>
        </pc:sldMkLst>
        <pc:spChg chg="mod">
          <ac:chgData name="Jack Gonzalez" userId="4312397d-2ebb-4140-ace2-ef00895ce465" providerId="ADAL" clId="{346D8FE3-410F-4102-A22C-C2EAD85BD2AC}" dt="2023-09-14T16:23:18.451" v="372" actId="20577"/>
          <ac:spMkLst>
            <pc:docMk/>
            <pc:sldMk cId="256401771" sldId="258"/>
            <ac:spMk id="5" creationId="{00000000-0000-0000-0000-000000000000}"/>
          </ac:spMkLst>
        </pc:spChg>
        <pc:spChg chg="add mod">
          <ac:chgData name="Jack Gonzalez" userId="4312397d-2ebb-4140-ace2-ef00895ce465" providerId="ADAL" clId="{346D8FE3-410F-4102-A22C-C2EAD85BD2AC}" dt="2023-09-14T16:23:20.128" v="373" actId="1076"/>
          <ac:spMkLst>
            <pc:docMk/>
            <pc:sldMk cId="256401771" sldId="258"/>
            <ac:spMk id="7" creationId="{71F20A2C-A406-CF9F-2173-65B9C2365032}"/>
          </ac:spMkLst>
        </pc:spChg>
        <pc:picChg chg="add mod">
          <ac:chgData name="Jack Gonzalez" userId="4312397d-2ebb-4140-ace2-ef00895ce465" providerId="ADAL" clId="{346D8FE3-410F-4102-A22C-C2EAD85BD2AC}" dt="2023-09-14T13:07:10.369" v="340"/>
          <ac:picMkLst>
            <pc:docMk/>
            <pc:sldMk cId="256401771" sldId="258"/>
            <ac:picMk id="8" creationId="{C948B4CF-899D-121B-7C24-9A34DEADDBD9}"/>
          </ac:picMkLst>
        </pc:picChg>
        <pc:cxnChg chg="add mod">
          <ac:chgData name="Jack Gonzalez" userId="4312397d-2ebb-4140-ace2-ef00895ce465" providerId="ADAL" clId="{346D8FE3-410F-4102-A22C-C2EAD85BD2AC}" dt="2023-09-14T13:07:10.369" v="340"/>
          <ac:cxnSpMkLst>
            <pc:docMk/>
            <pc:sldMk cId="256401771" sldId="258"/>
            <ac:cxnSpMk id="9" creationId="{786C48C4-294C-7A61-A728-752612770EDD}"/>
          </ac:cxnSpMkLst>
        </pc:cxnChg>
      </pc:sldChg>
      <pc:sldChg chg="addSp modSp">
        <pc:chgData name="Jack Gonzalez" userId="4312397d-2ebb-4140-ace2-ef00895ce465" providerId="ADAL" clId="{346D8FE3-410F-4102-A22C-C2EAD85BD2AC}" dt="2023-09-14T13:07:24.904" v="341"/>
        <pc:sldMkLst>
          <pc:docMk/>
          <pc:sldMk cId="886499967" sldId="259"/>
        </pc:sldMkLst>
        <pc:picChg chg="add mod">
          <ac:chgData name="Jack Gonzalez" userId="4312397d-2ebb-4140-ace2-ef00895ce465" providerId="ADAL" clId="{346D8FE3-410F-4102-A22C-C2EAD85BD2AC}" dt="2023-09-14T13:07:24.904" v="341"/>
          <ac:picMkLst>
            <pc:docMk/>
            <pc:sldMk cId="886499967" sldId="259"/>
            <ac:picMk id="10" creationId="{85151E59-92B7-9A72-B8ED-2D315F53D7EB}"/>
          </ac:picMkLst>
        </pc:picChg>
        <pc:cxnChg chg="add mod">
          <ac:chgData name="Jack Gonzalez" userId="4312397d-2ebb-4140-ace2-ef00895ce465" providerId="ADAL" clId="{346D8FE3-410F-4102-A22C-C2EAD85BD2AC}" dt="2023-09-14T13:07:24.904" v="341"/>
          <ac:cxnSpMkLst>
            <pc:docMk/>
            <pc:sldMk cId="886499967" sldId="259"/>
            <ac:cxnSpMk id="12" creationId="{A75697C1-F3F9-67B6-464F-35716D827204}"/>
          </ac:cxnSpMkLst>
        </pc:cxnChg>
      </pc:sldChg>
      <pc:sldChg chg="addSp modSp mod">
        <pc:chgData name="Jack Gonzalez" userId="4312397d-2ebb-4140-ace2-ef00895ce465" providerId="ADAL" clId="{346D8FE3-410F-4102-A22C-C2EAD85BD2AC}" dt="2023-09-14T13:08:46.064" v="348"/>
        <pc:sldMkLst>
          <pc:docMk/>
          <pc:sldMk cId="118875812" sldId="260"/>
        </pc:sldMkLst>
        <pc:spChg chg="mod">
          <ac:chgData name="Jack Gonzalez" userId="4312397d-2ebb-4140-ace2-ef00895ce465" providerId="ADAL" clId="{346D8FE3-410F-4102-A22C-C2EAD85BD2AC}" dt="2023-09-14T13:08:45.275" v="347" actId="1076"/>
          <ac:spMkLst>
            <pc:docMk/>
            <pc:sldMk cId="118875812" sldId="260"/>
            <ac:spMk id="7" creationId="{7C4F46AD-231B-C163-62CA-58DAA6F83BEA}"/>
          </ac:spMkLst>
        </pc:spChg>
        <pc:picChg chg="add mod">
          <ac:chgData name="Jack Gonzalez" userId="4312397d-2ebb-4140-ace2-ef00895ce465" providerId="ADAL" clId="{346D8FE3-410F-4102-A22C-C2EAD85BD2AC}" dt="2023-09-14T13:08:46.064" v="348"/>
          <ac:picMkLst>
            <pc:docMk/>
            <pc:sldMk cId="118875812" sldId="260"/>
            <ac:picMk id="8" creationId="{A21BA972-B8A5-6EC2-CB58-5EDA3B933A84}"/>
          </ac:picMkLst>
        </pc:picChg>
        <pc:cxnChg chg="add mod">
          <ac:chgData name="Jack Gonzalez" userId="4312397d-2ebb-4140-ace2-ef00895ce465" providerId="ADAL" clId="{346D8FE3-410F-4102-A22C-C2EAD85BD2AC}" dt="2023-09-14T13:08:46.064" v="348"/>
          <ac:cxnSpMkLst>
            <pc:docMk/>
            <pc:sldMk cId="118875812" sldId="260"/>
            <ac:cxnSpMk id="9" creationId="{3452C4E8-6FCF-1C3F-4D13-63CA92199A87}"/>
          </ac:cxnSpMkLst>
        </pc:cxnChg>
      </pc:sldChg>
      <pc:sldChg chg="addSp modSp">
        <pc:chgData name="Jack Gonzalez" userId="4312397d-2ebb-4140-ace2-ef00895ce465" providerId="ADAL" clId="{346D8FE3-410F-4102-A22C-C2EAD85BD2AC}" dt="2023-09-14T13:07:32.926" v="342"/>
        <pc:sldMkLst>
          <pc:docMk/>
          <pc:sldMk cId="42096901" sldId="261"/>
        </pc:sldMkLst>
        <pc:picChg chg="add mod">
          <ac:chgData name="Jack Gonzalez" userId="4312397d-2ebb-4140-ace2-ef00895ce465" providerId="ADAL" clId="{346D8FE3-410F-4102-A22C-C2EAD85BD2AC}" dt="2023-09-14T13:07:32.926" v="342"/>
          <ac:picMkLst>
            <pc:docMk/>
            <pc:sldMk cId="42096901" sldId="261"/>
            <ac:picMk id="8" creationId="{53E47DCB-52AE-5B7F-FBA6-9E84ADC43362}"/>
          </ac:picMkLst>
        </pc:picChg>
        <pc:cxnChg chg="add mod">
          <ac:chgData name="Jack Gonzalez" userId="4312397d-2ebb-4140-ace2-ef00895ce465" providerId="ADAL" clId="{346D8FE3-410F-4102-A22C-C2EAD85BD2AC}" dt="2023-09-14T13:07:32.926" v="342"/>
          <ac:cxnSpMkLst>
            <pc:docMk/>
            <pc:sldMk cId="42096901" sldId="261"/>
            <ac:cxnSpMk id="9" creationId="{2D1D269F-9923-2343-E739-873666A8D76A}"/>
          </ac:cxnSpMkLst>
        </pc:cxnChg>
      </pc:sldChg>
      <pc:sldChg chg="addSp modSp">
        <pc:chgData name="Jack Gonzalez" userId="4312397d-2ebb-4140-ace2-ef00895ce465" providerId="ADAL" clId="{346D8FE3-410F-4102-A22C-C2EAD85BD2AC}" dt="2023-09-14T13:07:46.462" v="343"/>
        <pc:sldMkLst>
          <pc:docMk/>
          <pc:sldMk cId="2584116600" sldId="262"/>
        </pc:sldMkLst>
        <pc:picChg chg="add mod">
          <ac:chgData name="Jack Gonzalez" userId="4312397d-2ebb-4140-ace2-ef00895ce465" providerId="ADAL" clId="{346D8FE3-410F-4102-A22C-C2EAD85BD2AC}" dt="2023-09-14T13:07:46.462" v="343"/>
          <ac:picMkLst>
            <pc:docMk/>
            <pc:sldMk cId="2584116600" sldId="262"/>
            <ac:picMk id="10" creationId="{8FE51568-FAEC-E53E-F1BA-E152CD0B76D0}"/>
          </ac:picMkLst>
        </pc:picChg>
        <pc:cxnChg chg="add mod">
          <ac:chgData name="Jack Gonzalez" userId="4312397d-2ebb-4140-ace2-ef00895ce465" providerId="ADAL" clId="{346D8FE3-410F-4102-A22C-C2EAD85BD2AC}" dt="2023-09-14T13:07:46.462" v="343"/>
          <ac:cxnSpMkLst>
            <pc:docMk/>
            <pc:sldMk cId="2584116600" sldId="262"/>
            <ac:cxnSpMk id="11" creationId="{BF4B549B-2CDA-FD52-BC21-13B686CE60E7}"/>
          </ac:cxnSpMkLst>
        </pc:cxnChg>
      </pc:sldChg>
      <pc:sldChg chg="addSp modSp mod">
        <pc:chgData name="Jack Gonzalez" userId="4312397d-2ebb-4140-ace2-ef00895ce465" providerId="ADAL" clId="{346D8FE3-410F-4102-A22C-C2EAD85BD2AC}" dt="2023-09-14T13:08:22.933" v="346"/>
        <pc:sldMkLst>
          <pc:docMk/>
          <pc:sldMk cId="4083484465" sldId="264"/>
        </pc:sldMkLst>
        <pc:spChg chg="mod">
          <ac:chgData name="Jack Gonzalez" userId="4312397d-2ebb-4140-ace2-ef00895ce465" providerId="ADAL" clId="{346D8FE3-410F-4102-A22C-C2EAD85BD2AC}" dt="2023-09-14T12:26:19.662" v="11" actId="20577"/>
          <ac:spMkLst>
            <pc:docMk/>
            <pc:sldMk cId="4083484465" sldId="264"/>
            <ac:spMk id="6" creationId="{00000000-0000-0000-0000-000000000000}"/>
          </ac:spMkLst>
        </pc:spChg>
        <pc:picChg chg="add mod">
          <ac:chgData name="Jack Gonzalez" userId="4312397d-2ebb-4140-ace2-ef00895ce465" providerId="ADAL" clId="{346D8FE3-410F-4102-A22C-C2EAD85BD2AC}" dt="2023-09-14T13:08:22.933" v="346"/>
          <ac:picMkLst>
            <pc:docMk/>
            <pc:sldMk cId="4083484465" sldId="264"/>
            <ac:picMk id="7" creationId="{4A9E5D3E-6B83-2C82-40E9-5DB33EC8A1B5}"/>
          </ac:picMkLst>
        </pc:picChg>
        <pc:cxnChg chg="add mod">
          <ac:chgData name="Jack Gonzalez" userId="4312397d-2ebb-4140-ace2-ef00895ce465" providerId="ADAL" clId="{346D8FE3-410F-4102-A22C-C2EAD85BD2AC}" dt="2023-09-14T13:08:22.933" v="346"/>
          <ac:cxnSpMkLst>
            <pc:docMk/>
            <pc:sldMk cId="4083484465" sldId="264"/>
            <ac:cxnSpMk id="8" creationId="{F8916B65-2DE2-2EA7-E6A4-B8C51826C284}"/>
          </ac:cxnSpMkLst>
        </pc:cxnChg>
      </pc:sldChg>
      <pc:sldChg chg="addSp delSp modSp mod">
        <pc:chgData name="Jack Gonzalez" userId="4312397d-2ebb-4140-ace2-ef00895ce465" providerId="ADAL" clId="{346D8FE3-410F-4102-A22C-C2EAD85BD2AC}" dt="2023-09-14T12:43:38.998" v="248" actId="1076"/>
        <pc:sldMkLst>
          <pc:docMk/>
          <pc:sldMk cId="1913073169" sldId="265"/>
        </pc:sldMkLst>
        <pc:spChg chg="mod">
          <ac:chgData name="Jack Gonzalez" userId="4312397d-2ebb-4140-ace2-ef00895ce465" providerId="ADAL" clId="{346D8FE3-410F-4102-A22C-C2EAD85BD2AC}" dt="2023-09-14T12:42:50.214" v="241"/>
          <ac:spMkLst>
            <pc:docMk/>
            <pc:sldMk cId="1913073169" sldId="265"/>
            <ac:spMk id="6" creationId="{00000000-0000-0000-0000-000000000000}"/>
          </ac:spMkLst>
        </pc:spChg>
        <pc:picChg chg="mod">
          <ac:chgData name="Jack Gonzalez" userId="4312397d-2ebb-4140-ace2-ef00895ce465" providerId="ADAL" clId="{346D8FE3-410F-4102-A22C-C2EAD85BD2AC}" dt="2023-09-14T12:30:42.786" v="36" actId="1076"/>
          <ac:picMkLst>
            <pc:docMk/>
            <pc:sldMk cId="1913073169" sldId="265"/>
            <ac:picMk id="4" creationId="{00000000-0000-0000-0000-000000000000}"/>
          </ac:picMkLst>
        </pc:picChg>
        <pc:picChg chg="del">
          <ac:chgData name="Jack Gonzalez" userId="4312397d-2ebb-4140-ace2-ef00895ce465" providerId="ADAL" clId="{346D8FE3-410F-4102-A22C-C2EAD85BD2AC}" dt="2023-09-13T18:27:08.399" v="0" actId="478"/>
          <ac:picMkLst>
            <pc:docMk/>
            <pc:sldMk cId="1913073169" sldId="265"/>
            <ac:picMk id="22" creationId="{0B405CB6-B9A2-4519-AC47-0A9CD7552FA0}"/>
          </ac:picMkLst>
        </pc:picChg>
        <pc:picChg chg="add mod">
          <ac:chgData name="Jack Gonzalez" userId="4312397d-2ebb-4140-ace2-ef00895ce465" providerId="ADAL" clId="{346D8FE3-410F-4102-A22C-C2EAD85BD2AC}" dt="2023-09-14T12:43:38.998" v="248" actId="1076"/>
          <ac:picMkLst>
            <pc:docMk/>
            <pc:sldMk cId="1913073169" sldId="265"/>
            <ac:picMk id="1026" creationId="{B761181E-CBCB-7E8B-8B8B-74C040ABF779}"/>
          </ac:picMkLst>
        </pc:picChg>
      </pc:sldChg>
      <pc:sldChg chg="addSp delSp modSp mod">
        <pc:chgData name="Jack Gonzalez" userId="4312397d-2ebb-4140-ace2-ef00895ce465" providerId="ADAL" clId="{346D8FE3-410F-4102-A22C-C2EAD85BD2AC}" dt="2023-09-14T12:36:02.535" v="204" actId="1076"/>
        <pc:sldMkLst>
          <pc:docMk/>
          <pc:sldMk cId="1962745336" sldId="266"/>
        </pc:sldMkLst>
        <pc:spChg chg="mod">
          <ac:chgData name="Jack Gonzalez" userId="4312397d-2ebb-4140-ace2-ef00895ce465" providerId="ADAL" clId="{346D8FE3-410F-4102-A22C-C2EAD85BD2AC}" dt="2023-09-14T12:35:44.493" v="202"/>
          <ac:spMkLst>
            <pc:docMk/>
            <pc:sldMk cId="1962745336" sldId="266"/>
            <ac:spMk id="6" creationId="{00000000-0000-0000-0000-000000000000}"/>
          </ac:spMkLst>
        </pc:spChg>
        <pc:picChg chg="add mod">
          <ac:chgData name="Jack Gonzalez" userId="4312397d-2ebb-4140-ace2-ef00895ce465" providerId="ADAL" clId="{346D8FE3-410F-4102-A22C-C2EAD85BD2AC}" dt="2023-09-14T12:36:02.535" v="204" actId="1076"/>
          <ac:picMkLst>
            <pc:docMk/>
            <pc:sldMk cId="1962745336" sldId="266"/>
            <ac:picMk id="7" creationId="{2A718CDF-F8E0-774D-21D6-52BCDFFCA907}"/>
          </ac:picMkLst>
        </pc:picChg>
        <pc:picChg chg="del">
          <ac:chgData name="Jack Gonzalez" userId="4312397d-2ebb-4140-ace2-ef00895ce465" providerId="ADAL" clId="{346D8FE3-410F-4102-A22C-C2EAD85BD2AC}" dt="2023-09-14T12:34:13.658" v="106" actId="478"/>
          <ac:picMkLst>
            <pc:docMk/>
            <pc:sldMk cId="1962745336" sldId="266"/>
            <ac:picMk id="10" creationId="{248C6CD9-4921-476E-9242-61766DFC08F3}"/>
          </ac:picMkLst>
        </pc:picChg>
      </pc:sldChg>
      <pc:sldChg chg="addSp delSp modSp mod">
        <pc:chgData name="Jack Gonzalez" userId="4312397d-2ebb-4140-ace2-ef00895ce465" providerId="ADAL" clId="{346D8FE3-410F-4102-A22C-C2EAD85BD2AC}" dt="2023-09-14T12:37:15.335" v="213" actId="1076"/>
        <pc:sldMkLst>
          <pc:docMk/>
          <pc:sldMk cId="551630205" sldId="267"/>
        </pc:sldMkLst>
        <pc:spChg chg="mod">
          <ac:chgData name="Jack Gonzalez" userId="4312397d-2ebb-4140-ace2-ef00895ce465" providerId="ADAL" clId="{346D8FE3-410F-4102-A22C-C2EAD85BD2AC}" dt="2023-09-14T12:36:59.306" v="211"/>
          <ac:spMkLst>
            <pc:docMk/>
            <pc:sldMk cId="551630205" sldId="267"/>
            <ac:spMk id="6" creationId="{00000000-0000-0000-0000-000000000000}"/>
          </ac:spMkLst>
        </pc:spChg>
        <pc:picChg chg="add mod">
          <ac:chgData name="Jack Gonzalez" userId="4312397d-2ebb-4140-ace2-ef00895ce465" providerId="ADAL" clId="{346D8FE3-410F-4102-A22C-C2EAD85BD2AC}" dt="2023-09-14T12:37:15.335" v="213" actId="1076"/>
          <ac:picMkLst>
            <pc:docMk/>
            <pc:sldMk cId="551630205" sldId="267"/>
            <ac:picMk id="7" creationId="{089BAF23-6B12-DC72-A668-B3ABEECBCD29}"/>
          </ac:picMkLst>
        </pc:picChg>
        <pc:picChg chg="del">
          <ac:chgData name="Jack Gonzalez" userId="4312397d-2ebb-4140-ace2-ef00895ce465" providerId="ADAL" clId="{346D8FE3-410F-4102-A22C-C2EAD85BD2AC}" dt="2023-09-14T12:33:20.667" v="93" actId="478"/>
          <ac:picMkLst>
            <pc:docMk/>
            <pc:sldMk cId="551630205" sldId="267"/>
            <ac:picMk id="12" creationId="{C8B3C182-9F93-43CE-9582-85C86AD3AD03}"/>
          </ac:picMkLst>
        </pc:picChg>
      </pc:sldChg>
      <pc:sldChg chg="addSp delSp modSp mod">
        <pc:chgData name="Jack Gonzalez" userId="4312397d-2ebb-4140-ace2-ef00895ce465" providerId="ADAL" clId="{346D8FE3-410F-4102-A22C-C2EAD85BD2AC}" dt="2023-09-14T12:38:19.231" v="225" actId="1076"/>
        <pc:sldMkLst>
          <pc:docMk/>
          <pc:sldMk cId="3367545772" sldId="268"/>
        </pc:sldMkLst>
        <pc:spChg chg="mod">
          <ac:chgData name="Jack Gonzalez" userId="4312397d-2ebb-4140-ace2-ef00895ce465" providerId="ADAL" clId="{346D8FE3-410F-4102-A22C-C2EAD85BD2AC}" dt="2023-09-14T12:37:57.247" v="221" actId="20577"/>
          <ac:spMkLst>
            <pc:docMk/>
            <pc:sldMk cId="3367545772" sldId="268"/>
            <ac:spMk id="6" creationId="{00000000-0000-0000-0000-000000000000}"/>
          </ac:spMkLst>
        </pc:spChg>
        <pc:picChg chg="mod">
          <ac:chgData name="Jack Gonzalez" userId="4312397d-2ebb-4140-ace2-ef00895ce465" providerId="ADAL" clId="{346D8FE3-410F-4102-A22C-C2EAD85BD2AC}" dt="2023-09-14T12:38:01.820" v="223" actId="14100"/>
          <ac:picMkLst>
            <pc:docMk/>
            <pc:sldMk cId="3367545772" sldId="268"/>
            <ac:picMk id="4" creationId="{00000000-0000-0000-0000-000000000000}"/>
          </ac:picMkLst>
        </pc:picChg>
        <pc:picChg chg="add mod">
          <ac:chgData name="Jack Gonzalez" userId="4312397d-2ebb-4140-ace2-ef00895ce465" providerId="ADAL" clId="{346D8FE3-410F-4102-A22C-C2EAD85BD2AC}" dt="2023-09-14T12:38:19.231" v="225" actId="1076"/>
          <ac:picMkLst>
            <pc:docMk/>
            <pc:sldMk cId="3367545772" sldId="268"/>
            <ac:picMk id="7" creationId="{15433079-8216-CDF6-6FC9-459DD1ACEADC}"/>
          </ac:picMkLst>
        </pc:picChg>
        <pc:picChg chg="del">
          <ac:chgData name="Jack Gonzalez" userId="4312397d-2ebb-4140-ace2-ef00895ce465" providerId="ADAL" clId="{346D8FE3-410F-4102-A22C-C2EAD85BD2AC}" dt="2023-09-14T12:32:11.473" v="85" actId="478"/>
          <ac:picMkLst>
            <pc:docMk/>
            <pc:sldMk cId="3367545772" sldId="268"/>
            <ac:picMk id="14" creationId="{B4B191E4-9821-4274-8956-5D01F18A5365}"/>
          </ac:picMkLst>
        </pc:picChg>
      </pc:sldChg>
      <pc:sldChg chg="addSp delSp modSp mod">
        <pc:chgData name="Jack Gonzalez" userId="4312397d-2ebb-4140-ace2-ef00895ce465" providerId="ADAL" clId="{346D8FE3-410F-4102-A22C-C2EAD85BD2AC}" dt="2023-09-14T12:39:23.262" v="236" actId="1076"/>
        <pc:sldMkLst>
          <pc:docMk/>
          <pc:sldMk cId="1418594161" sldId="269"/>
        </pc:sldMkLst>
        <pc:spChg chg="mod">
          <ac:chgData name="Jack Gonzalez" userId="4312397d-2ebb-4140-ace2-ef00895ce465" providerId="ADAL" clId="{346D8FE3-410F-4102-A22C-C2EAD85BD2AC}" dt="2023-09-14T12:39:06.070" v="232" actId="20577"/>
          <ac:spMkLst>
            <pc:docMk/>
            <pc:sldMk cId="1418594161" sldId="269"/>
            <ac:spMk id="6" creationId="{00000000-0000-0000-0000-000000000000}"/>
          </ac:spMkLst>
        </pc:spChg>
        <pc:picChg chg="add mod">
          <ac:chgData name="Jack Gonzalez" userId="4312397d-2ebb-4140-ace2-ef00895ce465" providerId="ADAL" clId="{346D8FE3-410F-4102-A22C-C2EAD85BD2AC}" dt="2023-09-14T12:39:23.262" v="236" actId="1076"/>
          <ac:picMkLst>
            <pc:docMk/>
            <pc:sldMk cId="1418594161" sldId="269"/>
            <ac:picMk id="7" creationId="{9EE0C528-DCDD-F8F0-5D8B-38F74E219D9B}"/>
          </ac:picMkLst>
        </pc:picChg>
        <pc:picChg chg="del">
          <ac:chgData name="Jack Gonzalez" userId="4312397d-2ebb-4140-ace2-ef00895ce465" providerId="ADAL" clId="{346D8FE3-410F-4102-A22C-C2EAD85BD2AC}" dt="2023-09-14T12:31:11.736" v="56" actId="478"/>
          <ac:picMkLst>
            <pc:docMk/>
            <pc:sldMk cId="1418594161" sldId="269"/>
            <ac:picMk id="18" creationId="{FF6BEF2A-776D-4DEA-9F2B-A46D163D95CE}"/>
          </ac:picMkLst>
        </pc:picChg>
      </pc:sldChg>
      <pc:sldChg chg="del">
        <pc:chgData name="Jack Gonzalez" userId="4312397d-2ebb-4140-ace2-ef00895ce465" providerId="ADAL" clId="{346D8FE3-410F-4102-A22C-C2EAD85BD2AC}" dt="2023-09-13T18:27:35.814" v="4" actId="2696"/>
        <pc:sldMkLst>
          <pc:docMk/>
          <pc:sldMk cId="1472096594" sldId="270"/>
        </pc:sldMkLst>
      </pc:sldChg>
      <pc:sldChg chg="del">
        <pc:chgData name="Jack Gonzalez" userId="4312397d-2ebb-4140-ace2-ef00895ce465" providerId="ADAL" clId="{346D8FE3-410F-4102-A22C-C2EAD85BD2AC}" dt="2023-09-14T13:08:59.035" v="349" actId="2696"/>
        <pc:sldMkLst>
          <pc:docMk/>
          <pc:sldMk cId="291365701" sldId="271"/>
        </pc:sldMkLst>
      </pc:sldChg>
      <pc:sldChg chg="del">
        <pc:chgData name="Jack Gonzalez" userId="4312397d-2ebb-4140-ace2-ef00895ce465" providerId="ADAL" clId="{346D8FE3-410F-4102-A22C-C2EAD85BD2AC}" dt="2023-09-14T13:08:01.852" v="344" actId="2696"/>
        <pc:sldMkLst>
          <pc:docMk/>
          <pc:sldMk cId="280078811" sldId="273"/>
        </pc:sldMkLst>
      </pc:sldChg>
      <pc:sldChg chg="addSp modSp">
        <pc:chgData name="Jack Gonzalez" userId="4312397d-2ebb-4140-ace2-ef00895ce465" providerId="ADAL" clId="{346D8FE3-410F-4102-A22C-C2EAD85BD2AC}" dt="2023-09-14T13:06:23.241" v="335"/>
        <pc:sldMkLst>
          <pc:docMk/>
          <pc:sldMk cId="100593219" sldId="274"/>
        </pc:sldMkLst>
        <pc:picChg chg="add mod">
          <ac:chgData name="Jack Gonzalez" userId="4312397d-2ebb-4140-ace2-ef00895ce465" providerId="ADAL" clId="{346D8FE3-410F-4102-A22C-C2EAD85BD2AC}" dt="2023-09-14T13:06:23.241" v="335"/>
          <ac:picMkLst>
            <pc:docMk/>
            <pc:sldMk cId="100593219" sldId="274"/>
            <ac:picMk id="9" creationId="{CD43B8AC-D4E1-19FC-C4BB-E09A754964DC}"/>
          </ac:picMkLst>
        </pc:picChg>
        <pc:cxnChg chg="add mod">
          <ac:chgData name="Jack Gonzalez" userId="4312397d-2ebb-4140-ace2-ef00895ce465" providerId="ADAL" clId="{346D8FE3-410F-4102-A22C-C2EAD85BD2AC}" dt="2023-09-14T13:06:23.241" v="335"/>
          <ac:cxnSpMkLst>
            <pc:docMk/>
            <pc:sldMk cId="100593219" sldId="274"/>
            <ac:cxnSpMk id="10" creationId="{D1855043-B5BC-6EE2-B906-AA76509DC458}"/>
          </ac:cxnSpMkLst>
        </pc:cxnChg>
      </pc:sldChg>
      <pc:sldChg chg="modSp del mod">
        <pc:chgData name="Jack Gonzalez" userId="4312397d-2ebb-4140-ace2-ef00895ce465" providerId="ADAL" clId="{346D8FE3-410F-4102-A22C-C2EAD85BD2AC}" dt="2023-09-14T12:59:07.797" v="334" actId="2696"/>
        <pc:sldMkLst>
          <pc:docMk/>
          <pc:sldMk cId="1420136172" sldId="275"/>
        </pc:sldMkLst>
        <pc:spChg chg="mod">
          <ac:chgData name="Jack Gonzalez" userId="4312397d-2ebb-4140-ace2-ef00895ce465" providerId="ADAL" clId="{346D8FE3-410F-4102-A22C-C2EAD85BD2AC}" dt="2023-09-14T12:59:01.738" v="333" actId="20577"/>
          <ac:spMkLst>
            <pc:docMk/>
            <pc:sldMk cId="1420136172" sldId="275"/>
            <ac:spMk id="7" creationId="{00000000-0000-0000-0000-000000000000}"/>
          </ac:spMkLst>
        </pc:spChg>
      </pc:sldChg>
      <pc:sldChg chg="del">
        <pc:chgData name="Jack Gonzalez" userId="4312397d-2ebb-4140-ace2-ef00895ce465" providerId="ADAL" clId="{346D8FE3-410F-4102-A22C-C2EAD85BD2AC}" dt="2023-09-14T12:56:28.256" v="249" actId="47"/>
        <pc:sldMkLst>
          <pc:docMk/>
          <pc:sldMk cId="3655688114" sldId="277"/>
        </pc:sldMkLst>
      </pc:sldChg>
      <pc:sldChg chg="del">
        <pc:chgData name="Jack Gonzalez" userId="4312397d-2ebb-4140-ace2-ef00895ce465" providerId="ADAL" clId="{346D8FE3-410F-4102-A22C-C2EAD85BD2AC}" dt="2023-09-14T13:09:32.364" v="351" actId="2696"/>
        <pc:sldMkLst>
          <pc:docMk/>
          <pc:sldMk cId="586022086" sldId="278"/>
        </pc:sldMkLst>
      </pc:sldChg>
      <pc:sldChg chg="del">
        <pc:chgData name="Jack Gonzalez" userId="4312397d-2ebb-4140-ace2-ef00895ce465" providerId="ADAL" clId="{346D8FE3-410F-4102-A22C-C2EAD85BD2AC}" dt="2023-09-14T13:09:32.364" v="351" actId="2696"/>
        <pc:sldMkLst>
          <pc:docMk/>
          <pc:sldMk cId="582667818" sldId="279"/>
        </pc:sldMkLst>
      </pc:sldChg>
      <pc:sldChg chg="del">
        <pc:chgData name="Jack Gonzalez" userId="4312397d-2ebb-4140-ace2-ef00895ce465" providerId="ADAL" clId="{346D8FE3-410F-4102-A22C-C2EAD85BD2AC}" dt="2023-09-14T13:09:32.364" v="351" actId="2696"/>
        <pc:sldMkLst>
          <pc:docMk/>
          <pc:sldMk cId="3032644127" sldId="280"/>
        </pc:sldMkLst>
      </pc:sldChg>
      <pc:sldChg chg="del">
        <pc:chgData name="Jack Gonzalez" userId="4312397d-2ebb-4140-ace2-ef00895ce465" providerId="ADAL" clId="{346D8FE3-410F-4102-A22C-C2EAD85BD2AC}" dt="2023-09-14T13:09:32.364" v="351" actId="2696"/>
        <pc:sldMkLst>
          <pc:docMk/>
          <pc:sldMk cId="3012752938" sldId="281"/>
        </pc:sldMkLst>
      </pc:sldChg>
      <pc:sldChg chg="del">
        <pc:chgData name="Jack Gonzalez" userId="4312397d-2ebb-4140-ace2-ef00895ce465" providerId="ADAL" clId="{346D8FE3-410F-4102-A22C-C2EAD85BD2AC}" dt="2023-09-14T13:09:36.640" v="352" actId="47"/>
        <pc:sldMkLst>
          <pc:docMk/>
          <pc:sldMk cId="3743929090" sldId="282"/>
        </pc:sldMkLst>
      </pc:sldChg>
      <pc:sldChg chg="addSp delSp modSp new del mod">
        <pc:chgData name="Jack Gonzalez" userId="4312397d-2ebb-4140-ace2-ef00895ce465" providerId="ADAL" clId="{346D8FE3-410F-4102-A22C-C2EAD85BD2AC}" dt="2023-09-14T13:08:20.258" v="345" actId="2696"/>
        <pc:sldMkLst>
          <pc:docMk/>
          <pc:sldMk cId="1100502921" sldId="283"/>
        </pc:sldMkLst>
        <pc:spChg chg="del">
          <ac:chgData name="Jack Gonzalez" userId="4312397d-2ebb-4140-ace2-ef00895ce465" providerId="ADAL" clId="{346D8FE3-410F-4102-A22C-C2EAD85BD2AC}" dt="2023-09-14T12:26:32.288" v="13" actId="478"/>
          <ac:spMkLst>
            <pc:docMk/>
            <pc:sldMk cId="1100502921" sldId="283"/>
            <ac:spMk id="2" creationId="{9296D628-7D48-19A1-53CB-44D5D1D42125}"/>
          </ac:spMkLst>
        </pc:spChg>
        <pc:spChg chg="del">
          <ac:chgData name="Jack Gonzalez" userId="4312397d-2ebb-4140-ace2-ef00895ce465" providerId="ADAL" clId="{346D8FE3-410F-4102-A22C-C2EAD85BD2AC}" dt="2023-09-14T12:26:34.606" v="14" actId="478"/>
          <ac:spMkLst>
            <pc:docMk/>
            <pc:sldMk cId="1100502921" sldId="283"/>
            <ac:spMk id="3" creationId="{7069E589-BB00-CE71-0399-4D50EDBC6508}"/>
          </ac:spMkLst>
        </pc:spChg>
        <pc:picChg chg="add mod">
          <ac:chgData name="Jack Gonzalez" userId="4312397d-2ebb-4140-ace2-ef00895ce465" providerId="ADAL" clId="{346D8FE3-410F-4102-A22C-C2EAD85BD2AC}" dt="2023-09-14T12:28:03.205" v="22" actId="1076"/>
          <ac:picMkLst>
            <pc:docMk/>
            <pc:sldMk cId="1100502921" sldId="283"/>
            <ac:picMk id="2050" creationId="{A4FE10E6-62AE-04F4-7A08-0401420D9898}"/>
          </ac:picMkLst>
        </pc:picChg>
        <pc:picChg chg="add del mod">
          <ac:chgData name="Jack Gonzalez" userId="4312397d-2ebb-4140-ace2-ef00895ce465" providerId="ADAL" clId="{346D8FE3-410F-4102-A22C-C2EAD85BD2AC}" dt="2023-09-14T12:27:59.609" v="21"/>
          <ac:picMkLst>
            <pc:docMk/>
            <pc:sldMk cId="1100502921" sldId="283"/>
            <ac:picMk id="2052" creationId="{7AED7E20-BD81-BAE6-DE09-1AC0D89976DA}"/>
          </ac:picMkLst>
        </pc:picChg>
        <pc:picChg chg="add">
          <ac:chgData name="Jack Gonzalez" userId="4312397d-2ebb-4140-ace2-ef00895ce465" providerId="ADAL" clId="{346D8FE3-410F-4102-A22C-C2EAD85BD2AC}" dt="2023-09-14T12:28:05.194" v="23"/>
          <ac:picMkLst>
            <pc:docMk/>
            <pc:sldMk cId="1100502921" sldId="283"/>
            <ac:picMk id="2054" creationId="{FEA84342-7275-7201-4463-8BD3B3A30D6C}"/>
          </ac:picMkLst>
        </pc:picChg>
        <pc:picChg chg="add mod">
          <ac:chgData name="Jack Gonzalez" userId="4312397d-2ebb-4140-ace2-ef00895ce465" providerId="ADAL" clId="{346D8FE3-410F-4102-A22C-C2EAD85BD2AC}" dt="2023-09-14T12:28:48.825" v="26" actId="14100"/>
          <ac:picMkLst>
            <pc:docMk/>
            <pc:sldMk cId="1100502921" sldId="283"/>
            <ac:picMk id="2056" creationId="{71A896D2-2B18-9094-CA23-E004E5C126E6}"/>
          </ac:picMkLst>
        </pc:picChg>
        <pc:picChg chg="add mod">
          <ac:chgData name="Jack Gonzalez" userId="4312397d-2ebb-4140-ace2-ef00895ce465" providerId="ADAL" clId="{346D8FE3-410F-4102-A22C-C2EAD85BD2AC}" dt="2023-09-14T12:33:49.968" v="102" actId="1076"/>
          <ac:picMkLst>
            <pc:docMk/>
            <pc:sldMk cId="1100502921" sldId="283"/>
            <ac:picMk id="2058" creationId="{8B43A220-C283-24F8-218E-A73F83F6C540}"/>
          </ac:picMkLst>
        </pc:picChg>
        <pc:picChg chg="add mod">
          <ac:chgData name="Jack Gonzalez" userId="4312397d-2ebb-4140-ace2-ef00895ce465" providerId="ADAL" clId="{346D8FE3-410F-4102-A22C-C2EAD85BD2AC}" dt="2023-09-14T12:34:32.240" v="107" actId="1076"/>
          <ac:picMkLst>
            <pc:docMk/>
            <pc:sldMk cId="1100502921" sldId="283"/>
            <ac:picMk id="2060" creationId="{16D43A5F-4DD3-AE95-6882-FEF588999E39}"/>
          </ac:picMkLst>
        </pc:picChg>
      </pc:sldChg>
      <pc:sldChg chg="addSp delSp modSp add mod ord">
        <pc:chgData name="Jack Gonzalez" userId="4312397d-2ebb-4140-ace2-ef00895ce465" providerId="ADAL" clId="{346D8FE3-410F-4102-A22C-C2EAD85BD2AC}" dt="2023-09-14T12:57:37.138" v="267" actId="1076"/>
        <pc:sldMkLst>
          <pc:docMk/>
          <pc:sldMk cId="3118097186" sldId="284"/>
        </pc:sldMkLst>
        <pc:spChg chg="del mod">
          <ac:chgData name="Jack Gonzalez" userId="4312397d-2ebb-4140-ace2-ef00895ce465" providerId="ADAL" clId="{346D8FE3-410F-4102-A22C-C2EAD85BD2AC}" dt="2023-09-14T12:57:04.093" v="260" actId="478"/>
          <ac:spMkLst>
            <pc:docMk/>
            <pc:sldMk cId="3118097186" sldId="284"/>
            <ac:spMk id="6" creationId="{00000000-0000-0000-0000-000000000000}"/>
          </ac:spMkLst>
        </pc:spChg>
        <pc:spChg chg="del mod">
          <ac:chgData name="Jack Gonzalez" userId="4312397d-2ebb-4140-ace2-ef00895ce465" providerId="ADAL" clId="{346D8FE3-410F-4102-A22C-C2EAD85BD2AC}" dt="2023-09-14T12:56:54.262" v="257" actId="478"/>
          <ac:spMkLst>
            <pc:docMk/>
            <pc:sldMk cId="3118097186" sldId="284"/>
            <ac:spMk id="7" creationId="{00000000-0000-0000-0000-000000000000}"/>
          </ac:spMkLst>
        </pc:spChg>
        <pc:picChg chg="add del">
          <ac:chgData name="Jack Gonzalez" userId="4312397d-2ebb-4140-ace2-ef00895ce465" providerId="ADAL" clId="{346D8FE3-410F-4102-A22C-C2EAD85BD2AC}" dt="2023-09-14T12:56:41.623" v="254" actId="478"/>
          <ac:picMkLst>
            <pc:docMk/>
            <pc:sldMk cId="3118097186" sldId="284"/>
            <ac:picMk id="4" creationId="{00000000-0000-0000-0000-000000000000}"/>
          </ac:picMkLst>
        </pc:picChg>
        <pc:picChg chg="mod">
          <ac:chgData name="Jack Gonzalez" userId="4312397d-2ebb-4140-ace2-ef00895ce465" providerId="ADAL" clId="{346D8FE3-410F-4102-A22C-C2EAD85BD2AC}" dt="2023-09-14T12:57:37.138" v="267" actId="1076"/>
          <ac:picMkLst>
            <pc:docMk/>
            <pc:sldMk cId="3118097186" sldId="284"/>
            <ac:picMk id="9" creationId="{46819167-7656-90EC-D5A9-6D9ECF8B8411}"/>
          </ac:picMkLst>
        </pc:picChg>
        <pc:cxnChg chg="del">
          <ac:chgData name="Jack Gonzalez" userId="4312397d-2ebb-4140-ace2-ef00895ce465" providerId="ADAL" clId="{346D8FE3-410F-4102-A22C-C2EAD85BD2AC}" dt="2023-09-14T12:57:06.773" v="261" actId="478"/>
          <ac:cxnSpMkLst>
            <pc:docMk/>
            <pc:sldMk cId="3118097186" sldId="284"/>
            <ac:cxnSpMk id="10" creationId="{E2D9546B-9135-0E05-8FFD-B8BB9A10A901}"/>
          </ac:cxnSpMkLst>
        </pc:cxnChg>
      </pc:sldChg>
      <pc:sldChg chg="new del">
        <pc:chgData name="Jack Gonzalez" userId="4312397d-2ebb-4140-ace2-ef00895ce465" providerId="ADAL" clId="{346D8FE3-410F-4102-A22C-C2EAD85BD2AC}" dt="2023-09-14T13:09:58.507" v="355" actId="2696"/>
        <pc:sldMkLst>
          <pc:docMk/>
          <pc:sldMk cId="2435008167" sldId="285"/>
        </pc:sldMkLst>
      </pc:sldChg>
      <pc:sldChg chg="add">
        <pc:chgData name="Jack Gonzalez" userId="4312397d-2ebb-4140-ace2-ef00895ce465" providerId="ADAL" clId="{346D8FE3-410F-4102-A22C-C2EAD85BD2AC}" dt="2023-09-14T13:09:52.579" v="354"/>
        <pc:sldMkLst>
          <pc:docMk/>
          <pc:sldMk cId="3155015051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274C-AF97-4147-8940-D8CE063BA4F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DCF0-2CA8-4616-A1AE-BAE5D9C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E4A67-92C9-8CD9-67D7-0A8FE40EDD45}"/>
              </a:ext>
            </a:extLst>
          </p:cNvPr>
          <p:cNvSpPr/>
          <p:nvPr/>
        </p:nvSpPr>
        <p:spPr>
          <a:xfrm>
            <a:off x="0" y="4744720"/>
            <a:ext cx="9144000" cy="211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6819167-7656-90EC-D5A9-6D9ECF8B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" y="839095"/>
            <a:ext cx="8972365" cy="42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631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  <a:r>
              <a:rPr lang="en-US" sz="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237:Fare-Free Transit Evaluation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65E7C-AEB5-8BF3-8CA1-F4C4F54764CB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61181E-CBCB-7E8B-8B8B-74C040AB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00" y="1456898"/>
            <a:ext cx="3981600" cy="51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7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0948"/>
            <a:ext cx="9144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#4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Synthesis 170: Inclusive Public Participation in 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Transit Decision-Making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B1FC8-5F7F-3704-8640-218DFB8C2D30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0C528-DCDD-F8F0-5D8B-38F74E21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79" y="1752768"/>
            <a:ext cx="3642042" cy="47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9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4"/>
            <a:ext cx="9067626" cy="6800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631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#3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155: Transit Design Handbook for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Light Rail Transit, Second Edition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7AF51-2F8A-FE0B-6446-6B3DBBC83417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5433079-8216-CDF6-6FC9-459DD1AC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1676845"/>
            <a:ext cx="3644899" cy="49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4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6315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165: Transit Capacity and Quality of Service Manual, Third Edition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1DAE4-7685-03BB-B06A-FABD1170B389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89BAF23-6B12-DC72-A668-B3ABEECB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649492"/>
            <a:ext cx="3644900" cy="47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6315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</a:p>
          <a:p>
            <a:pPr algn="ctr"/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160: Pedestrian and Bicycle Safety in Bus Rapid Transit and High-Priority Bus Corridors: A Synthesis of Transit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668EA-8D1C-D65C-317E-D82A955E8BC6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A718CDF-F8E0-774D-21D6-52BCDFFC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57" y="1960522"/>
            <a:ext cx="3575685" cy="4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4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Can You Get More Information?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259" y="1859861"/>
            <a:ext cx="790748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most up-to-date and comprehensive information on TCRP, visit: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trb.org/TCRP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F46AD-231B-C163-62CA-58DAA6F83BEA}"/>
              </a:ext>
            </a:extLst>
          </p:cNvPr>
          <p:cNvSpPr/>
          <p:nvPr/>
        </p:nvSpPr>
        <p:spPr>
          <a:xfrm>
            <a:off x="0" y="52222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A21BA972-B8A5-6EC2-CB58-5EDA3B933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2C4E8-6FCF-1C3F-4D13-63CA92199A87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 with TCRP on LinkedIn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259" y="1859861"/>
            <a:ext cx="790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1" y="1122363"/>
            <a:ext cx="7296729" cy="49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E4A67-92C9-8CD9-67D7-0A8FE40EDD45}"/>
              </a:ext>
            </a:extLst>
          </p:cNvPr>
          <p:cNvSpPr/>
          <p:nvPr/>
        </p:nvSpPr>
        <p:spPr>
          <a:xfrm>
            <a:off x="0" y="4744720"/>
            <a:ext cx="9144000" cy="211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6819167-7656-90EC-D5A9-6D9ECF8B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" y="839095"/>
            <a:ext cx="8972365" cy="42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TCRP DAY?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19" y="1247677"/>
            <a:ext cx="8243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TCRP DAY is a national event aimed at: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awareness of the program.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Showcasing its research in action.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the number of transit professionals involved in the program.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E4A67-92C9-8CD9-67D7-0A8FE40EDD45}"/>
              </a:ext>
            </a:extLst>
          </p:cNvPr>
          <p:cNvSpPr/>
          <p:nvPr/>
        </p:nvSpPr>
        <p:spPr>
          <a:xfrm>
            <a:off x="0" y="4744720"/>
            <a:ext cx="9144000" cy="211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6819167-7656-90EC-D5A9-6D9ECF8B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9546B-9135-0E05-8FFD-B8BB9A10A901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2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TCRP?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37" y="1288472"/>
            <a:ext cx="561223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Transit Cooperative Research Program (TCRP) was established in 1992 to provide an ongoing medium for applied research to transit issues.  </a:t>
            </a:r>
          </a:p>
          <a:p>
            <a:endParaRPr lang="en-US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program is carried out under a three-way agreement among:</a:t>
            </a:r>
          </a:p>
          <a:p>
            <a:pPr>
              <a:lnSpc>
                <a:spcPct val="150000"/>
              </a:lnSpc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Transportation Research Board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American Public Transportation Association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Federal Transit Administration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050F4-0698-449E-8748-92E6EE0C5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98" y="1489578"/>
            <a:ext cx="2940341" cy="2940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E999C0-7A35-A9F5-80CC-91C0D8238DB2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CD43B8AC-D4E1-19FC-C4BB-E09A75496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55043-B5BC-6EE2-B906-AA76509DC458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TCRP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183" y="1283322"/>
            <a:ext cx="7817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TCRP solicits statements of public transportation problems in need of research.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TCRP’s Transit Oversight and Projects Selection  (TOPS) Commission reviews problem statements, identifies the highest priority projects, and defines funding levels and expected research products.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products are disseminated throughout the public transportation industry.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20A2C-A406-CF9F-2173-65B9C2365032}"/>
              </a:ext>
            </a:extLst>
          </p:cNvPr>
          <p:cNvSpPr/>
          <p:nvPr/>
        </p:nvSpPr>
        <p:spPr>
          <a:xfrm>
            <a:off x="0" y="49276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C948B4CF-899D-121B-7C24-9A34DEADD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6C48C4-294C-7A61-A728-752612770EDD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Topics Does TCRP Cover?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82340"/>
            <a:ext cx="4601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Configuration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Engineering of Vehicles and Equipment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Fixed Facilities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and Planning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95" y="1090741"/>
            <a:ext cx="861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TCRP research spans a comprehensive array of topics in public transportation</a:t>
            </a:r>
            <a:r>
              <a:rPr lang="en-US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01FC3-174A-4F54-917A-6B85B1C30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7"/>
          <a:stretch/>
        </p:blipFill>
        <p:spPr>
          <a:xfrm>
            <a:off x="5655781" y="1843774"/>
            <a:ext cx="3025823" cy="1666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D48AF-5CE6-4DDD-91AA-AB4D58173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" b="18144"/>
          <a:stretch/>
        </p:blipFill>
        <p:spPr>
          <a:xfrm>
            <a:off x="5655781" y="3616829"/>
            <a:ext cx="3025823" cy="1518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5C5D0C-0358-A058-68B4-A8CAC8C9EA86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85151E59-92B7-9A72-B8ED-2D315F53D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697C1-F3F9-67B6-464F-35716D827204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9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Benefits of Participating in TCRP?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055" y="1249364"/>
            <a:ext cx="7689273" cy="33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industry peers.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Raise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profile and that of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organization.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their expertise and knowledge on specific topics by participating on a project panel.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webinars to broaden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knowledge base.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TRB’s Annual Meeting, which addresses topics of interest to transportation practitioners from all modes.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D9BCD-8067-4299-8021-BD864FC5EFAA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53E47DCB-52AE-5B7F-FBA6-9E84ADC43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D269F-9923-2343-E739-873666A8D76A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89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Can Public Transit Professionals </a:t>
            </a:r>
            <a:b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 Involved in TCRP?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98864"/>
            <a:ext cx="7772400" cy="314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08" y="1622273"/>
            <a:ext cx="80217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 research topics. Submit a problem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statement to TCRP identifying needed research.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 on a project panel.</a:t>
            </a:r>
          </a:p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a TCRP Ambassador.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F415D-A744-45B3-8399-24CD6558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3933" r="5269"/>
          <a:stretch/>
        </p:blipFill>
        <p:spPr>
          <a:xfrm>
            <a:off x="5527964" y="2446325"/>
            <a:ext cx="3221182" cy="26795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8830C6-40C8-9735-23A9-5EE3CA780EED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8FE51568-FAEC-E53E-F1BA-E152CD0B7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B549B-2CDA-FD52-BC21-13B686CE60E7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1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83001"/>
            <a:ext cx="6858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4032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Types of Research Products</a:t>
            </a:r>
            <a:b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TCRP Produce?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049" y="1719726"/>
            <a:ext cx="2304194" cy="2909066"/>
          </a:xfrm>
          <a:prstGeom prst="rect">
            <a:avLst/>
          </a:prstGeom>
          <a:effectLst>
            <a:outerShdw blurRad="50800" dist="1905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169"/>
          <a:stretch/>
        </p:blipFill>
        <p:spPr>
          <a:xfrm>
            <a:off x="5862893" y="2027728"/>
            <a:ext cx="2345757" cy="2964470"/>
          </a:xfrm>
          <a:prstGeom prst="rect">
            <a:avLst/>
          </a:prstGeom>
          <a:effectLst>
            <a:outerShdw blurRad="50800" dist="1905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03" y="2192627"/>
            <a:ext cx="2320193" cy="2888673"/>
          </a:xfrm>
          <a:prstGeom prst="rect">
            <a:avLst/>
          </a:prstGeom>
          <a:effectLst>
            <a:outerShdw blurRad="50800" dist="1905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7783C-D224-1AD1-83E9-A27686B0C8CC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3125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Five Most Popular </a:t>
            </a:r>
            <a:b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TCRP Reports,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 on Recent Downloads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40E21-CEDB-44A7-C55D-5D34CC4E580B}"/>
              </a:ext>
            </a:extLst>
          </p:cNvPr>
          <p:cNvSpPr/>
          <p:nvPr/>
        </p:nvSpPr>
        <p:spPr>
          <a:xfrm>
            <a:off x="0" y="5171440"/>
            <a:ext cx="9144000" cy="168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A blu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A9E5D3E-6B83-2C82-40E9-5DB33EC8A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5532437"/>
            <a:ext cx="2771633" cy="13255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16B65-2DE2-2EA7-E6A4-B8C51826C284}"/>
              </a:ext>
            </a:extLst>
          </p:cNvPr>
          <p:cNvCxnSpPr>
            <a:cxnSpLocks/>
          </p:cNvCxnSpPr>
          <p:nvPr/>
        </p:nvCxnSpPr>
        <p:spPr>
          <a:xfrm>
            <a:off x="152400" y="6185058"/>
            <a:ext cx="62199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48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2467</TotalTime>
  <Words>422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Gonzalez</dc:creator>
  <cp:lastModifiedBy>Jack Gonzalez</cp:lastModifiedBy>
  <cp:revision>38</cp:revision>
  <cp:lastPrinted>2018-06-05T20:22:11Z</cp:lastPrinted>
  <dcterms:created xsi:type="dcterms:W3CDTF">2018-05-23T14:25:45Z</dcterms:created>
  <dcterms:modified xsi:type="dcterms:W3CDTF">2023-09-14T16:23:24Z</dcterms:modified>
</cp:coreProperties>
</file>